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17-04-23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3429000"/>
            <a:ext cx="8246070" cy="2290575"/>
          </a:xfrm>
        </p:spPr>
        <p:txBody>
          <a:bodyPr>
            <a:normAutofit/>
          </a:bodyPr>
          <a:lstStyle/>
          <a:p>
            <a:r>
              <a:rPr lang="en-US" b="1" dirty="0" smtClean="0"/>
              <a:t>BCATML Twitter Chat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April 24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2017</a:t>
            </a:r>
            <a:br>
              <a:rPr lang="en-US" b="1" dirty="0" smtClean="0"/>
            </a:br>
            <a:r>
              <a:rPr lang="en-US" sz="3200" b="1" dirty="0" smtClean="0"/>
              <a:t>6:00 </a:t>
            </a:r>
            <a:r>
              <a:rPr lang="mr-IN" sz="3200" b="1" dirty="0" smtClean="0"/>
              <a:t>–</a:t>
            </a:r>
            <a:r>
              <a:rPr lang="en-US" sz="3200" b="1" dirty="0" smtClean="0"/>
              <a:t> 7:00 pm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79" y="5719575"/>
            <a:ext cx="8246071" cy="1068935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Second Languages Draft</a:t>
            </a:r>
            <a:r>
              <a:rPr lang="en-US" sz="2500" b="1" dirty="0"/>
              <a:t> </a:t>
            </a:r>
            <a:r>
              <a:rPr lang="en-US" sz="2500" b="1" dirty="0" smtClean="0"/>
              <a:t>Curriculum</a:t>
            </a:r>
          </a:p>
          <a:p>
            <a:r>
              <a:rPr lang="en-US" sz="2500" b="1" dirty="0" smtClean="0"/>
              <a:t>#BCATML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Twitter chat format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Tonight’s chat will use Q1 / A1 format. There are five questions.  Remember to use #BCATML so everyone can read your tweets.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889" y="259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37444" y="1467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7" name="Picture 6" descr="BCATML Logo - Bubbles only v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90" y="5340703"/>
            <a:ext cx="7931510" cy="15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Welcome &amp; Introductions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Introduce yourself by stating your name, language you teach, grade level and area in BC. #BCATML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889" y="259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37444" y="1467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7" name="Picture 6" descr="BCATML Logo - Bubbles only v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90" y="5340703"/>
            <a:ext cx="7931510" cy="15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Question 1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In what ways do the curriculum elements (Big Ideas, Curricular Competencies, Content) work well together? How do they not? #BCATML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889" y="259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37444" y="1467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7" name="Picture 6" descr="BCATML Logo - Bubbles only v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90" y="5340703"/>
            <a:ext cx="7931510" cy="15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4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Question 2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Do the curriculum elements in your language area reflect what is important for all students to learn at each grade level?#BCATML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889" y="259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37444" y="1467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7" name="Picture 6" descr="BCATML Logo - Bubbles only v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90" y="5340703"/>
            <a:ext cx="7931510" cy="15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03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Question 3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Which curriculum elements require greater clarity or more elaborations? Please specify. #BCATML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889" y="259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37444" y="1467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7" name="Picture 6" descr="BCATML Logo - Bubbles only v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90" y="5340703"/>
            <a:ext cx="7931510" cy="15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7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Question 4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How can L2 teachers incorporate Aboriginal perspectives and knowledge into the redesigned curricula What resources are needed? #BCATML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889" y="259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37444" y="1467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7" name="Picture 6" descr="BCATML Logo - Bubbles only v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90" y="5340703"/>
            <a:ext cx="7931510" cy="15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1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Question 5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What questions, concerns or additional feedback do you have on the second languages draft curricula? #BCATML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889" y="259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37444" y="1467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7" name="Picture 6" descr="BCATML Logo - Bubbles only v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90" y="5340703"/>
            <a:ext cx="7931510" cy="15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20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Where to read tonight’s chat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BCATML will post tonight’s chat on http://www.storify.com and on our website. #BCATML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889" y="259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37444" y="1467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7" name="Picture 6" descr="BCATML Logo - Bubbles only v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90" y="5340703"/>
            <a:ext cx="7931510" cy="15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86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207</Words>
  <Application>Microsoft Macintosh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BCATML Twitter Chat April 24th, 2017 6:00 – 7:00 pm</vt:lpstr>
      <vt:lpstr>Twitter chat format:</vt:lpstr>
      <vt:lpstr>Welcome &amp; Introductions:</vt:lpstr>
      <vt:lpstr>Question 1:</vt:lpstr>
      <vt:lpstr>Question 2:</vt:lpstr>
      <vt:lpstr>Question 3:</vt:lpstr>
      <vt:lpstr>Question 4:</vt:lpstr>
      <vt:lpstr>Question 5:</vt:lpstr>
      <vt:lpstr>Where to read tonight’s chat: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Rome Lavrencic</cp:lastModifiedBy>
  <cp:revision>63</cp:revision>
  <dcterms:created xsi:type="dcterms:W3CDTF">2013-08-21T19:17:07Z</dcterms:created>
  <dcterms:modified xsi:type="dcterms:W3CDTF">2017-04-24T05:56:06Z</dcterms:modified>
</cp:coreProperties>
</file>