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Abel"/>
      <p:regular r:id="rId30"/>
    </p:embeddedFont>
    <p:embeddedFont>
      <p:font typeface="Bree Serif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BreeSerif-regular.fntdata"/><Relationship Id="rId30" Type="http://schemas.openxmlformats.org/officeDocument/2006/relationships/font" Target="fonts/Abel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17d5a9b5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17d5a9b5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7d5a9b5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7d5a9b5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17d5a9b5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17d5a9b5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7d5a9b5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17d5a9b5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17d5a9b5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17d5a9b5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7d5a9b5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17d5a9b5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7d5a9b5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17d5a9b5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17d5a9b5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17d5a9b5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7d5a9b5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17d5a9b5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17d5a9b5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17d5a9b5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97400230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97400230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17d5a9b5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17d5a9b5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9752fb0d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9752fb0d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9752fb0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f9752fb0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9752fb0d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9752fb0d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9752fb0d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9752fb0d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17d5a9b5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17d5a9b5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357ebd5b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2357ebd5b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b3b2d57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b3b2d57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7d5a9b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7d5a9b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357ebd5b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357ebd5b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7d5a9b5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17d5a9b5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Fichier audio (URL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17d5a9b5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17d5a9b5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7d5a9b5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7d5a9b5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3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2.jp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hyperlink" Target="http://drive.google.com/file/d/1pnZZpjOfDsl2fADolv6TtKZ2oLduyz5W/view" TargetMode="External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hyperlink" Target="http://drive.google.com/file/d/1djTE43Z3Xhe0SeVpoXBfvffd58mJqlu1/view" TargetMode="External"/><Relationship Id="rId5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hyperlink" Target="http://drive.google.com/file/d/1yXObP91QeMbza6sG1jo9DBIdX380gdm9/view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Relationship Id="rId4" Type="http://schemas.openxmlformats.org/officeDocument/2006/relationships/hyperlink" Target="http://drive.google.com/file/d/1HlOTFzJNKWxA8vYXCkhi_G22LH_OnI0L/view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4twzLQak_4JueKfG-YKFv0Mv3jcWVZGr/view" TargetMode="External"/><Relationship Id="rId5" Type="http://schemas.openxmlformats.org/officeDocument/2006/relationships/image" Target="../media/image11.png"/><Relationship Id="rId6" Type="http://schemas.openxmlformats.org/officeDocument/2006/relationships/hyperlink" Target="http://drive.google.com/file/d/14twzLQak_4JueKfG-YKFv0Mv3jcWVZGr/view" TargetMode="External"/><Relationship Id="rId7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6599950" y="2722850"/>
            <a:ext cx="2232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Jeu de cartes</a:t>
            </a:r>
            <a:r>
              <a:rPr lang="en"/>
              <a:t> </a:t>
            </a:r>
            <a:endParaRPr/>
          </a:p>
        </p:txBody>
      </p:sp>
      <p:pic>
        <p:nvPicPr>
          <p:cNvPr descr="Cards | Free Stock Photo | A deck of cards spread out on a white ..."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3250" y="481775"/>
            <a:ext cx="2480751" cy="1911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ck-vector-set-of-playing-cards-vector-ten-jack-queen-king-ace-345546686.jpg" id="56" name="Google Shape;56;p13"/>
          <p:cNvPicPr preferRelativeResize="0"/>
          <p:nvPr/>
        </p:nvPicPr>
        <p:blipFill rotWithShape="1">
          <a:blip r:embed="rId4">
            <a:alphaModFix/>
          </a:blip>
          <a:srcRect b="0" l="19923" r="0" t="1787"/>
          <a:stretch/>
        </p:blipFill>
        <p:spPr>
          <a:xfrm>
            <a:off x="1308775" y="162775"/>
            <a:ext cx="4287675" cy="48179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-1792950" y="481775"/>
            <a:ext cx="1093800" cy="490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Joker - Free images on Pixabay"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8674" y="1547588"/>
            <a:ext cx="985650" cy="134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latin typeface="Bree Serif"/>
                <a:ea typeface="Bree Serif"/>
                <a:cs typeface="Bree Serif"/>
                <a:sym typeface="Bree Serif"/>
              </a:rPr>
              <a:t>Décris une chose qui t’énerve et explique pourquoi</a:t>
            </a:r>
            <a:endParaRPr b="1" sz="26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File:King of hearts2.svg - Wikimedia Commons"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4071" y="-1"/>
            <a:ext cx="1059875" cy="153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5802000" y="115675"/>
            <a:ext cx="51258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nourriture que tu n’aimes pas manger et explique pourquoi</a:t>
            </a:r>
            <a:endParaRPr/>
          </a:p>
        </p:txBody>
      </p:sp>
      <p:pic>
        <p:nvPicPr>
          <p:cNvPr descr="File:King of diamonds2.svg - Wikimedia Commons"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9001" y="1"/>
            <a:ext cx="1118075" cy="162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11700" y="1509750"/>
            <a:ext cx="8520600" cy="30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type="title"/>
          </p:nvPr>
        </p:nvSpPr>
        <p:spPr>
          <a:xfrm>
            <a:off x="267300" y="445025"/>
            <a:ext cx="8520600" cy="572700"/>
          </a:xfrm>
          <a:prstGeom prst="rect">
            <a:avLst/>
          </a:prstGeom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personne qui te fait peur et explique pourquoi</a:t>
            </a:r>
            <a:endParaRPr/>
          </a:p>
        </p:txBody>
      </p:sp>
      <p:pic>
        <p:nvPicPr>
          <p:cNvPr descr="File:King of spades2.svg - Wikimedia Commons"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646" y="106099"/>
            <a:ext cx="1001350" cy="14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7534250" y="2799750"/>
            <a:ext cx="100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1700" y="1406125"/>
            <a:ext cx="8520600" cy="31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chose qui te fait peur et explique pourquoi</a:t>
            </a:r>
            <a:endParaRPr/>
          </a:p>
        </p:txBody>
      </p:sp>
      <p:pic>
        <p:nvPicPr>
          <p:cNvPr descr="File:Queen of spades2.svg - Wikimedia Commons"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9751" y="47826"/>
            <a:ext cx="942551" cy="136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11700" y="1583750"/>
            <a:ext cx="8520600" cy="29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Ce qui me fait peur est  la chicane.Je déteste quand les gens crient, deviennent tout rouge et sont sévère avec moi. C’est désagréable.</a:t>
            </a:r>
            <a:endParaRPr/>
          </a:p>
        </p:txBody>
      </p:sp>
      <p:pic>
        <p:nvPicPr>
          <p:cNvPr id="156" name="Google Shape;156;p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756250"/>
            <a:ext cx="2789025" cy="27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445025"/>
            <a:ext cx="787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 film que tu adores et explique pourquoi</a:t>
            </a:r>
            <a:endParaRPr/>
          </a:p>
        </p:txBody>
      </p:sp>
      <p:pic>
        <p:nvPicPr>
          <p:cNvPr descr="File:Queen of clubs2.svg - Wikimedia Commons"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846" y="-5214"/>
            <a:ext cx="1015975" cy="147317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11700" y="1467975"/>
            <a:ext cx="8520600" cy="31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11700" y="445025"/>
            <a:ext cx="75381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chose qui te fait pleurer et explique pourquoi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311700" y="1919400"/>
            <a:ext cx="8520600" cy="26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Queen of Hearts (Elizabeth of York).png - Wikimedia Commons"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1992" y="-1"/>
            <a:ext cx="981999" cy="151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11700" y="445025"/>
            <a:ext cx="7347300" cy="11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chose qui te rend content(e) et explique pourquoi</a:t>
            </a:r>
            <a:endParaRPr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311700" y="1833850"/>
            <a:ext cx="8520600" cy="16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202124"/>
                </a:solidFill>
                <a:highlight>
                  <a:srgbClr val="F8F9FA"/>
                </a:highlight>
              </a:rPr>
              <a:t>J’ai pas encore enstalle’ l’application. Mais la chose qui me rend toujours content c’est le chocolat.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</p:txBody>
      </p:sp>
      <p:pic>
        <p:nvPicPr>
          <p:cNvPr descr="File:Queen of diamonds2.svg - Wikimedia Commons"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9273" y="1"/>
            <a:ext cx="1264725" cy="183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238000" y="1591325"/>
            <a:ext cx="734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5075" y="2639750"/>
            <a:ext cx="1607800" cy="16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445025"/>
            <a:ext cx="7601700" cy="12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</a:t>
            </a:r>
            <a:r>
              <a:rPr lang="en"/>
              <a:t>une chose qui est important à toi  et explique pourquoi</a:t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347825" y="1697225"/>
            <a:ext cx="8484600" cy="28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700"/>
          </a:p>
        </p:txBody>
      </p:sp>
      <p:pic>
        <p:nvPicPr>
          <p:cNvPr descr="File:Jack of diamonds2.svg - Wikimedia Commons"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846" y="-58251"/>
            <a:ext cx="1089150" cy="157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452100"/>
            <a:ext cx="7135200" cy="12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chose qui te fait rire et explique pourquoi</a:t>
            </a:r>
            <a:endParaRPr/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311700" y="1897475"/>
            <a:ext cx="8520600" cy="26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Jack of hearts2.svg - Wikimedia Commons"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051" y="1"/>
            <a:ext cx="1308225" cy="18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la musique que tu adores et explique pourquoi</a:t>
            </a:r>
            <a:endParaRPr/>
          </a:p>
        </p:txBody>
      </p:sp>
      <p:pic>
        <p:nvPicPr>
          <p:cNvPr descr="File:Jack of spades2.svg - Wikimedia Commons"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6523" y="1"/>
            <a:ext cx="1162300" cy="168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/>
        </p:nvSpPr>
        <p:spPr>
          <a:xfrm>
            <a:off x="119200" y="1685325"/>
            <a:ext cx="657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236825" y="1465350"/>
            <a:ext cx="8595600" cy="31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7564375" y="965125"/>
            <a:ext cx="1007700" cy="29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06600" y="668450"/>
            <a:ext cx="808200" cy="29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7630225" y="3152025"/>
            <a:ext cx="876000" cy="29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4134000" y="704825"/>
            <a:ext cx="876000" cy="342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2430025" y="3448713"/>
            <a:ext cx="876000" cy="29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Bahar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4089675" y="4490725"/>
            <a:ext cx="1281900" cy="401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Trish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Décris une chose que tu aimes et explique pourquoi.</a:t>
            </a:r>
            <a:endParaRPr/>
          </a:p>
        </p:txBody>
      </p:sp>
      <p:pic>
        <p:nvPicPr>
          <p:cNvPr descr="File:Jack of clubs2.svg - Wikimedia Commons"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6299" y="-5212"/>
            <a:ext cx="1016000" cy="14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410350" y="1797050"/>
            <a:ext cx="40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311700" y="432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Décris</a:t>
            </a:r>
            <a:r>
              <a:rPr lang="en"/>
              <a:t> 3 choses tu aimes faire en ligne </a:t>
            </a:r>
            <a:endParaRPr/>
          </a:p>
        </p:txBody>
      </p:sp>
      <p:sp>
        <p:nvSpPr>
          <p:cNvPr id="215" name="Google Shape;215;p33"/>
          <p:cNvSpPr txBox="1"/>
          <p:nvPr>
            <p:ph idx="1" type="body"/>
          </p:nvPr>
        </p:nvSpPr>
        <p:spPr>
          <a:xfrm>
            <a:off x="311700" y="1127200"/>
            <a:ext cx="661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0050" y="246188"/>
            <a:ext cx="1428750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311700" y="164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Quel genre de films aimes-tu regarder?  Explique pourquoi  </a:t>
            </a:r>
            <a:endParaRPr/>
          </a:p>
        </p:txBody>
      </p:sp>
      <p:sp>
        <p:nvSpPr>
          <p:cNvPr id="222" name="Google Shape;222;p34"/>
          <p:cNvSpPr txBox="1"/>
          <p:nvPr>
            <p:ph idx="1" type="body"/>
          </p:nvPr>
        </p:nvSpPr>
        <p:spPr>
          <a:xfrm>
            <a:off x="453200" y="1032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3350" y="3541450"/>
            <a:ext cx="139065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Décris ton groupe de musique favori.  </a:t>
            </a:r>
            <a:endParaRPr/>
          </a:p>
        </p:txBody>
      </p:sp>
      <p:sp>
        <p:nvSpPr>
          <p:cNvPr id="229" name="Google Shape;229;p35"/>
          <p:cNvSpPr txBox="1"/>
          <p:nvPr>
            <p:ph idx="1" type="body"/>
          </p:nvPr>
        </p:nvSpPr>
        <p:spPr>
          <a:xfrm>
            <a:off x="311700" y="1154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750" y="75788"/>
            <a:ext cx="133350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Quelle est ta saison </a:t>
            </a:r>
            <a:r>
              <a:rPr lang="en"/>
              <a:t>préférée</a:t>
            </a:r>
            <a:r>
              <a:rPr lang="en"/>
              <a:t> et </a:t>
            </a:r>
            <a:r>
              <a:rPr lang="en"/>
              <a:t>pourquoi</a:t>
            </a:r>
            <a:r>
              <a:rPr lang="en"/>
              <a:t> ? </a:t>
            </a:r>
            <a:endParaRPr/>
          </a:p>
        </p:txBody>
      </p:sp>
      <p:sp>
        <p:nvSpPr>
          <p:cNvPr id="236" name="Google Shape;23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425" y="-2050"/>
            <a:ext cx="14097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type="title"/>
          </p:nvPr>
        </p:nvSpPr>
        <p:spPr>
          <a:xfrm>
            <a:off x="311700" y="445025"/>
            <a:ext cx="7135200" cy="12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Décris</a:t>
            </a:r>
            <a:r>
              <a:rPr lang="en"/>
              <a:t> une activité que tu </a:t>
            </a:r>
            <a:r>
              <a:rPr lang="en"/>
              <a:t>détestes</a:t>
            </a:r>
            <a:r>
              <a:rPr lang="en"/>
              <a:t> et explique pourquoi</a:t>
            </a:r>
            <a:endParaRPr/>
          </a:p>
        </p:txBody>
      </p:sp>
      <p:sp>
        <p:nvSpPr>
          <p:cNvPr id="243" name="Google Shape;243;p37"/>
          <p:cNvSpPr txBox="1"/>
          <p:nvPr>
            <p:ph idx="1" type="body"/>
          </p:nvPr>
        </p:nvSpPr>
        <p:spPr>
          <a:xfrm>
            <a:off x="424325" y="1918700"/>
            <a:ext cx="8408100" cy="26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</a:t>
            </a:r>
            <a:r>
              <a:rPr lang="en"/>
              <a:t>e déteste le baseball parce que je ne suis pas doué pour ça.</a:t>
            </a:r>
            <a:endParaRPr/>
          </a:p>
        </p:txBody>
      </p:sp>
      <p:pic>
        <p:nvPicPr>
          <p:cNvPr descr="Joker - Free images on Pixabay"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6898" y="154275"/>
            <a:ext cx="1316174" cy="17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6900" y="3585900"/>
            <a:ext cx="811300" cy="8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800" y="2526825"/>
            <a:ext cx="2550851" cy="255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541725" y="2827075"/>
            <a:ext cx="2211516" cy="1519128"/>
          </a:xfrm>
          <a:prstGeom prst="cloud">
            <a:avLst/>
          </a:prstGeom>
          <a:solidFill>
            <a:srgbClr val="D0E0E3"/>
          </a:solidFill>
          <a:ln cap="flat" cmpd="sng" w="952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type="title"/>
          </p:nvPr>
        </p:nvSpPr>
        <p:spPr>
          <a:xfrm>
            <a:off x="264038" y="779575"/>
            <a:ext cx="7516800" cy="12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 film que tu adores et explique pourquoi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185900" y="2063475"/>
            <a:ext cx="8520600" cy="27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l"/>
                <a:ea typeface="Abel"/>
                <a:cs typeface="Abel"/>
                <a:sym typeface="Abel"/>
              </a:rPr>
              <a:t>Le film que j’adore est ‘Encanto’. Je trouve que la musique du film est ma partie </a:t>
            </a:r>
            <a:r>
              <a:rPr lang="en">
                <a:solidFill>
                  <a:srgbClr val="595959"/>
                </a:solidFill>
                <a:highlight>
                  <a:srgbClr val="F8F9FA"/>
                </a:highlight>
                <a:latin typeface="Abel"/>
                <a:ea typeface="Abel"/>
                <a:cs typeface="Abel"/>
                <a:sym typeface="Abel"/>
              </a:rPr>
              <a:t>préférée. Le film est assez amusant à regarder.</a:t>
            </a:r>
            <a:endParaRPr>
              <a:solidFill>
                <a:srgbClr val="595959"/>
              </a:solidFill>
              <a:highlight>
                <a:srgbClr val="F8F9FA"/>
              </a:highlight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Queen of clubs2.svg - Wikimedia Commons"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846" y="-5214"/>
            <a:ext cx="1015975" cy="147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175" y="3033325"/>
            <a:ext cx="1106625" cy="11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93769">
            <a:off x="5802181" y="2677163"/>
            <a:ext cx="2784136" cy="208809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1931600" y="125800"/>
            <a:ext cx="4650348" cy="653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Exemplaire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Directives 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252500" y="1655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b="1" lang="en" sz="2400"/>
              <a:t> </a:t>
            </a:r>
            <a:r>
              <a:rPr b="1" lang="en" sz="2400" u="sng"/>
              <a:t>Trouvez</a:t>
            </a:r>
            <a:r>
              <a:rPr b="1" lang="en" sz="2400"/>
              <a:t> la question correspondante (selon ta carte) 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b="1" lang="en" sz="2400"/>
              <a:t> </a:t>
            </a:r>
            <a:r>
              <a:rPr b="1" lang="en" sz="2400" u="sng"/>
              <a:t>Répondez</a:t>
            </a:r>
            <a:r>
              <a:rPr b="1" lang="en" sz="2400"/>
              <a:t> à la question en phrases </a:t>
            </a:r>
            <a:r>
              <a:rPr b="1" lang="en" sz="2400"/>
              <a:t>complètes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b="1" lang="en" sz="2400"/>
              <a:t> </a:t>
            </a:r>
            <a:r>
              <a:rPr b="1" lang="en" sz="2400" u="sng"/>
              <a:t>Enregistrez</a:t>
            </a:r>
            <a:r>
              <a:rPr b="1" lang="en" sz="2400"/>
              <a:t> ta réponse avec MOTE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b="1" lang="en" sz="2400"/>
              <a:t> </a:t>
            </a:r>
            <a:r>
              <a:rPr b="1" lang="en" sz="2400" u="sng"/>
              <a:t>Ajoutez</a:t>
            </a:r>
            <a:r>
              <a:rPr b="1" lang="en" sz="2400"/>
              <a:t> une image pour supporter votre </a:t>
            </a:r>
            <a:r>
              <a:rPr b="1" lang="en" sz="2400"/>
              <a:t>réponse</a:t>
            </a:r>
            <a:endParaRPr b="1" sz="2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9822" y="41875"/>
            <a:ext cx="1794300" cy="13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chose que tu détestes et explique pourquoi</a:t>
            </a:r>
            <a:endParaRPr/>
          </a:p>
        </p:txBody>
      </p:sp>
      <p:pic>
        <p:nvPicPr>
          <p:cNvPr descr="File:Ace of hearts.svg - Wikimedia Commons"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646" y="212149"/>
            <a:ext cx="1176925" cy="170654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311700" y="1420950"/>
            <a:ext cx="8520600" cy="31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Je déteste parler de mes forces et mes faiblesses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personne que tu admires et explique pourquoi</a:t>
            </a: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372050" y="2017650"/>
            <a:ext cx="614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9623" y="59200"/>
            <a:ext cx="938250" cy="12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413525"/>
            <a:ext cx="8520600" cy="31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0750" y="1951150"/>
            <a:ext cx="1933000" cy="193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d to insert an audio mote into your document" id="103" name="Google Shape;103;p18" title="mote_audio_BCATML_Jeu_de_cartes_PARLER_Slide6_naw8j96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575" y="4721325"/>
            <a:ext cx="269775" cy="26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445025"/>
            <a:ext cx="8520600" cy="15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nourriture que tu aimes manger et explique pourquoi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311700" y="15368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Aceofspades.svg - Wikimedia Commons"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9607" y="190426"/>
            <a:ext cx="1012695" cy="1346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chose que tu peux cuisiner </a:t>
            </a:r>
            <a:endParaRPr/>
          </a:p>
        </p:txBody>
      </p:sp>
      <p:pic>
        <p:nvPicPr>
          <p:cNvPr descr="File:Ace of clubs.svg - Wikimedia Commons"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249" y="22287"/>
            <a:ext cx="978050" cy="14181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764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Décris une personne qui est comique et explique pourquoi</a:t>
            </a:r>
            <a:endParaRPr/>
          </a:p>
        </p:txBody>
      </p:sp>
      <p:pic>
        <p:nvPicPr>
          <p:cNvPr descr="File:King of clubs2.svg - Wikimedia Commons"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446" y="127299"/>
            <a:ext cx="1191550" cy="172774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250225" y="2015700"/>
            <a:ext cx="7103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346925"/>
            <a:ext cx="8520600" cy="32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