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7" r:id="rId5"/>
    <p:sldId id="258" r:id="rId6"/>
  </p:sldIdLst>
  <p:sldSz cx="12192000" cy="6858000"/>
  <p:notesSz cx="6858000" cy="9144000"/>
  <p:custDataLst>
    <p:tags r:id="rId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37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58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26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29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52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19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64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91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69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0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DEE2-D3C7-411F-B997-6B4B4B3F2FAE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C14E9-CA9B-45F6-AAEE-E2FB13619F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89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35354"/>
              </p:ext>
            </p:extLst>
          </p:nvPr>
        </p:nvGraphicFramePr>
        <p:xfrm>
          <a:off x="2068576" y="329522"/>
          <a:ext cx="8367776" cy="5857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5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5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Yo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Tu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El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Usted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Nosotros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Ustedes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Ellas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Ir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Hacer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Tener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Comer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Escribir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Mirar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55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191088"/>
              </p:ext>
            </p:extLst>
          </p:nvPr>
        </p:nvGraphicFramePr>
        <p:xfrm>
          <a:off x="1298713" y="0"/>
          <a:ext cx="9409040" cy="6858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6508">
                <a:tc>
                  <a:txBody>
                    <a:bodyPr/>
                    <a:lstStyle/>
                    <a:p>
                      <a:r>
                        <a:rPr lang="fr-FR" noProof="0"/>
                        <a:t>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/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/>
                        <a:t>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Tout le monde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/>
                        <a:t>Nous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/>
                        <a:t>Vous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/>
                        <a:t>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3582"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3893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7E02D5267480498DC0AF0AABF43485" ma:contentTypeVersion="28" ma:contentTypeDescription="Create a new document." ma:contentTypeScope="" ma:versionID="90fc22ca6d5c4bc6c5dee1f924c5a176">
  <xsd:schema xmlns:xsd="http://www.w3.org/2001/XMLSchema" xmlns:xs="http://www.w3.org/2001/XMLSchema" xmlns:p="http://schemas.microsoft.com/office/2006/metadata/properties" xmlns:ns3="6f472caf-a4dc-4825-9455-22f2c7b0fd34" xmlns:ns4="62ea8f9b-07de-4401-b450-c663a071bbc8" targetNamespace="http://schemas.microsoft.com/office/2006/metadata/properties" ma:root="true" ma:fieldsID="1c6d5fde896357291e78ad3718151b17" ns3:_="" ns4:_="">
    <xsd:import namespace="6f472caf-a4dc-4825-9455-22f2c7b0fd34"/>
    <xsd:import namespace="62ea8f9b-07de-4401-b450-c663a071bbc8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72caf-a4dc-4825-9455-22f2c7b0fd34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a8f9b-07de-4401-b450-c663a071bbc8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6f472caf-a4dc-4825-9455-22f2c7b0fd34">
      <UserInfo>
        <DisplayName/>
        <AccountId xsi:nil="true"/>
        <AccountType/>
      </UserInfo>
    </Owner>
    <AppVersion xmlns="6f472caf-a4dc-4825-9455-22f2c7b0fd34" xsi:nil="true"/>
    <Student_Groups xmlns="6f472caf-a4dc-4825-9455-22f2c7b0fd34">
      <UserInfo>
        <DisplayName/>
        <AccountId xsi:nil="true"/>
        <AccountType/>
      </UserInfo>
    </Student_Groups>
    <DefaultSectionNames xmlns="6f472caf-a4dc-4825-9455-22f2c7b0fd34" xsi:nil="true"/>
    <Invited_Students xmlns="6f472caf-a4dc-4825-9455-22f2c7b0fd34" xsi:nil="true"/>
    <Teachers xmlns="6f472caf-a4dc-4825-9455-22f2c7b0fd34">
      <UserInfo>
        <DisplayName/>
        <AccountId xsi:nil="true"/>
        <AccountType/>
      </UserInfo>
    </Teachers>
    <FolderType xmlns="6f472caf-a4dc-4825-9455-22f2c7b0fd34" xsi:nil="true"/>
    <CultureName xmlns="6f472caf-a4dc-4825-9455-22f2c7b0fd34" xsi:nil="true"/>
    <Students xmlns="6f472caf-a4dc-4825-9455-22f2c7b0fd34">
      <UserInfo>
        <DisplayName/>
        <AccountId xsi:nil="true"/>
        <AccountType/>
      </UserInfo>
    </Students>
    <Self_Registration_Enabled xmlns="6f472caf-a4dc-4825-9455-22f2c7b0fd34" xsi:nil="true"/>
    <Has_Teacher_Only_SectionGroup xmlns="6f472caf-a4dc-4825-9455-22f2c7b0fd34" xsi:nil="true"/>
    <Is_Collaboration_Space_Locked xmlns="6f472caf-a4dc-4825-9455-22f2c7b0fd34" xsi:nil="true"/>
    <NotebookType xmlns="6f472caf-a4dc-4825-9455-22f2c7b0fd34" xsi:nil="true"/>
    <Templates xmlns="6f472caf-a4dc-4825-9455-22f2c7b0fd34" xsi:nil="true"/>
    <Invited_Teachers xmlns="6f472caf-a4dc-4825-9455-22f2c7b0fd34" xsi:nil="true"/>
  </documentManagement>
</p:properties>
</file>

<file path=customXml/itemProps1.xml><?xml version="1.0" encoding="utf-8"?>
<ds:datastoreItem xmlns:ds="http://schemas.openxmlformats.org/officeDocument/2006/customXml" ds:itemID="{BF0F070B-7E1D-4033-BFD2-B71E477D3B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B568A0-AE0A-4C83-91DE-D11627FAE9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72caf-a4dc-4825-9455-22f2c7b0fd34"/>
    <ds:schemaRef ds:uri="62ea8f9b-07de-4401-b450-c663a071b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DBE4E6-91A8-45E7-B4A2-AAC7912FD826}">
  <ds:schemaRefs>
    <ds:schemaRef ds:uri="http://schemas.microsoft.com/office/2006/metadata/properties"/>
    <ds:schemaRef ds:uri="6f472caf-a4dc-4825-9455-22f2c7b0fd34"/>
    <ds:schemaRef ds:uri="http://purl.org/dc/terms/"/>
    <ds:schemaRef ds:uri="http://schemas.openxmlformats.org/package/2006/metadata/core-properties"/>
    <ds:schemaRef ds:uri="62ea8f9b-07de-4401-b450-c663a071bbc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28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Burnaby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Antonella Garcia</dc:creator>
  <cp:lastModifiedBy>Antonella Garcia</cp:lastModifiedBy>
  <cp:revision>6</cp:revision>
  <dcterms:created xsi:type="dcterms:W3CDTF">2017-01-26T20:35:51Z</dcterms:created>
  <dcterms:modified xsi:type="dcterms:W3CDTF">2022-10-21T06:55:34Z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0x010100457E02D5267480498DC0AF0AABF43485</vt:lpwstr>
  </property>
</Properties>
</file>