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238be3f7f4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46" name="Google Shape;246;g1238be3f7f4_0_11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238be3f7f4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54" name="Google Shape;254;g1238be3f7f4_0_1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238be3f7f4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62" name="Google Shape;262;g1238be3f7f4_0_12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1238be3f7f4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70" name="Google Shape;270;g1238be3f7f4_0_13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238be3f7f4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78" name="Google Shape;278;g1238be3f7f4_0_13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1238be3f7f4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86" name="Google Shape;286;g1238be3f7f4_0_1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238be3f7f4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94" name="Google Shape;294;g1238be3f7f4_0_15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1238be3f7f4_0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02" name="Google Shape;302;g1238be3f7f4_0_15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1238be3f7f4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10" name="Google Shape;310;g1238be3f7f4_0_16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1238be3f7f4_0_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18" name="Google Shape;318;g1238be3f7f4_0_17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575e0c9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81" name="Google Shape;181;g2575e0c9dd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g1238be3f7f4_0_1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26" name="Google Shape;326;g1238be3f7f4_0_18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1238be3f7f4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34" name="Google Shape;334;g1238be3f7f4_0_1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1238be3f7f4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42" name="Google Shape;342;g1238be3f7f4_0_19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1238be3f7f4_0_2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50" name="Google Shape;350;g1238be3f7f4_0_20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1238be3f7f4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58" name="Google Shape;358;g1238be3f7f4_0_20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1238be3f7f4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66" name="Google Shape;366;g1238be3f7f4_0_2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1238be3f7f4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74" name="Google Shape;374;g1238be3f7f4_0_2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1238be3f7f4_0_2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82" name="Google Shape;382;g1238be3f7f4_0_2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1238be3f7f4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390" name="Google Shape;390;g1238be3f7f4_0_23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575e0c9d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87" name="Google Shape;187;g2575e0c9dd_0_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238be3f7f4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198" name="Google Shape;198;g1238be3f7f4_0_6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238be3f7f4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06" name="Google Shape;206;g1238be3f7f4_0_7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238be3f7f4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14" name="Google Shape;214;g1238be3f7f4_0_8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238be3f7f4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22" name="Google Shape;222;g1238be3f7f4_0_8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238be3f7f4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30" name="Google Shape;230;g1238be3f7f4_0_9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238be3f7f4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  <p:sp>
        <p:nvSpPr>
          <p:cNvPr id="238" name="Google Shape;238;g1238be3f7f4_0_10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>
            <p:ph type="title"/>
          </p:nvPr>
        </p:nvSpPr>
        <p:spPr>
          <a:xfrm>
            <a:off x="685800" y="114300"/>
            <a:ext cx="6870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4" name="Google Shape;104;p14"/>
          <p:cNvSpPr txBox="1"/>
          <p:nvPr>
            <p:ph idx="1" type="body"/>
          </p:nvPr>
        </p:nvSpPr>
        <p:spPr>
          <a:xfrm>
            <a:off x="685800" y="1371600"/>
            <a:ext cx="76962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–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–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5" name="Google Shape;105;p14"/>
          <p:cNvSpPr txBox="1"/>
          <p:nvPr>
            <p:ph idx="10" type="dt"/>
          </p:nvPr>
        </p:nvSpPr>
        <p:spPr>
          <a:xfrm>
            <a:off x="13716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6" name="Google Shape;106;p14"/>
          <p:cNvSpPr txBox="1"/>
          <p:nvPr>
            <p:ph idx="11" type="ftr"/>
          </p:nvPr>
        </p:nvSpPr>
        <p:spPr>
          <a:xfrm>
            <a:off x="35560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07" name="Google Shape;107;p14"/>
          <p:cNvSpPr txBox="1"/>
          <p:nvPr>
            <p:ph idx="12" type="sldNum"/>
          </p:nvPr>
        </p:nvSpPr>
        <p:spPr>
          <a:xfrm>
            <a:off x="67183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Text, and Content" type="txAndObj">
  <p:cSld name="TEXT_AND_OBJEC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5"/>
          <p:cNvSpPr txBox="1"/>
          <p:nvPr>
            <p:ph type="title"/>
          </p:nvPr>
        </p:nvSpPr>
        <p:spPr>
          <a:xfrm>
            <a:off x="685800" y="114300"/>
            <a:ext cx="6870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0" name="Google Shape;110;p15"/>
          <p:cNvSpPr txBox="1"/>
          <p:nvPr>
            <p:ph idx="1" type="body"/>
          </p:nvPr>
        </p:nvSpPr>
        <p:spPr>
          <a:xfrm>
            <a:off x="685800" y="1371600"/>
            <a:ext cx="37719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–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–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1" name="Google Shape;111;p15"/>
          <p:cNvSpPr txBox="1"/>
          <p:nvPr>
            <p:ph idx="2" type="body"/>
          </p:nvPr>
        </p:nvSpPr>
        <p:spPr>
          <a:xfrm>
            <a:off x="4610100" y="1371600"/>
            <a:ext cx="37719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–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–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13716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35560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67183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685800" y="114300"/>
            <a:ext cx="6870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7" name="Google Shape;117;p16"/>
          <p:cNvSpPr txBox="1"/>
          <p:nvPr>
            <p:ph idx="10" type="dt"/>
          </p:nvPr>
        </p:nvSpPr>
        <p:spPr>
          <a:xfrm>
            <a:off x="13716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8" name="Google Shape;118;p16"/>
          <p:cNvSpPr txBox="1"/>
          <p:nvPr>
            <p:ph idx="11" type="ftr"/>
          </p:nvPr>
        </p:nvSpPr>
        <p:spPr>
          <a:xfrm>
            <a:off x="35560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2" type="sldNum"/>
          </p:nvPr>
        </p:nvSpPr>
        <p:spPr>
          <a:xfrm>
            <a:off x="67183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685800" y="114300"/>
            <a:ext cx="6870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685800" y="1371600"/>
            <a:ext cx="37719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28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–"/>
              <a:defRPr sz="2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20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–"/>
              <a:defRPr sz="18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8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8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8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8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800"/>
            </a:lvl9pPr>
          </a:lstStyle>
          <a:p/>
        </p:txBody>
      </p:sp>
      <p:sp>
        <p:nvSpPr>
          <p:cNvPr id="123" name="Google Shape;123;p17"/>
          <p:cNvSpPr txBox="1"/>
          <p:nvPr>
            <p:ph idx="2" type="body"/>
          </p:nvPr>
        </p:nvSpPr>
        <p:spPr>
          <a:xfrm>
            <a:off x="4610100" y="1371600"/>
            <a:ext cx="37719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28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–"/>
              <a:defRPr sz="2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20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–"/>
              <a:defRPr sz="18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8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8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8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8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800"/>
            </a:lvl9pPr>
          </a:lstStyle>
          <a:p/>
        </p:txBody>
      </p:sp>
      <p:sp>
        <p:nvSpPr>
          <p:cNvPr id="124" name="Google Shape;124;p17"/>
          <p:cNvSpPr txBox="1"/>
          <p:nvPr>
            <p:ph idx="10" type="dt"/>
          </p:nvPr>
        </p:nvSpPr>
        <p:spPr>
          <a:xfrm>
            <a:off x="13716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25" name="Google Shape;125;p17"/>
          <p:cNvSpPr txBox="1"/>
          <p:nvPr>
            <p:ph idx="11" type="ftr"/>
          </p:nvPr>
        </p:nvSpPr>
        <p:spPr>
          <a:xfrm>
            <a:off x="35560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26" name="Google Shape;126;p17"/>
          <p:cNvSpPr txBox="1"/>
          <p:nvPr>
            <p:ph idx="12" type="sldNum"/>
          </p:nvPr>
        </p:nvSpPr>
        <p:spPr>
          <a:xfrm>
            <a:off x="67183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type="title"/>
          </p:nvPr>
        </p:nvSpPr>
        <p:spPr>
          <a:xfrm rot="5400000">
            <a:off x="5419799" y="1152600"/>
            <a:ext cx="4000500" cy="192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29" name="Google Shape;129;p18"/>
          <p:cNvSpPr txBox="1"/>
          <p:nvPr>
            <p:ph idx="1" type="body"/>
          </p:nvPr>
        </p:nvSpPr>
        <p:spPr>
          <a:xfrm rot="5400000">
            <a:off x="1495348" y="-695400"/>
            <a:ext cx="4000500" cy="56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–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–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30" name="Google Shape;130;p18"/>
          <p:cNvSpPr txBox="1"/>
          <p:nvPr>
            <p:ph idx="10" type="dt"/>
          </p:nvPr>
        </p:nvSpPr>
        <p:spPr>
          <a:xfrm>
            <a:off x="13716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31" name="Google Shape;131;p18"/>
          <p:cNvSpPr txBox="1"/>
          <p:nvPr>
            <p:ph idx="11" type="ftr"/>
          </p:nvPr>
        </p:nvSpPr>
        <p:spPr>
          <a:xfrm>
            <a:off x="35560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32" name="Google Shape;132;p18"/>
          <p:cNvSpPr txBox="1"/>
          <p:nvPr>
            <p:ph idx="12" type="sldNum"/>
          </p:nvPr>
        </p:nvSpPr>
        <p:spPr>
          <a:xfrm>
            <a:off x="67183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/>
          <p:nvPr>
            <p:ph type="title"/>
          </p:nvPr>
        </p:nvSpPr>
        <p:spPr>
          <a:xfrm>
            <a:off x="685800" y="114300"/>
            <a:ext cx="6870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35" name="Google Shape;135;p19"/>
          <p:cNvSpPr txBox="1"/>
          <p:nvPr>
            <p:ph idx="1" type="body"/>
          </p:nvPr>
        </p:nvSpPr>
        <p:spPr>
          <a:xfrm rot="5400000">
            <a:off x="3162299" y="-1104900"/>
            <a:ext cx="2743200" cy="769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  <a:defRPr sz="3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–"/>
              <a:defRPr sz="2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  <a:defRPr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–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sz="2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36" name="Google Shape;136;p19"/>
          <p:cNvSpPr txBox="1"/>
          <p:nvPr>
            <p:ph idx="10" type="dt"/>
          </p:nvPr>
        </p:nvSpPr>
        <p:spPr>
          <a:xfrm>
            <a:off x="13716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37" name="Google Shape;137;p19"/>
          <p:cNvSpPr txBox="1"/>
          <p:nvPr>
            <p:ph idx="11" type="ftr"/>
          </p:nvPr>
        </p:nvSpPr>
        <p:spPr>
          <a:xfrm>
            <a:off x="35560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38" name="Google Shape;138;p19"/>
          <p:cNvSpPr txBox="1"/>
          <p:nvPr>
            <p:ph idx="12" type="sldNum"/>
          </p:nvPr>
        </p:nvSpPr>
        <p:spPr>
          <a:xfrm>
            <a:off x="67183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1" name="Google Shape;141;p20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42" name="Google Shape;142;p20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2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0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9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9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9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9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9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900"/>
            </a:lvl9pPr>
          </a:lstStyle>
          <a:p/>
        </p:txBody>
      </p:sp>
      <p:sp>
        <p:nvSpPr>
          <p:cNvPr id="143" name="Google Shape;143;p20"/>
          <p:cNvSpPr txBox="1"/>
          <p:nvPr>
            <p:ph idx="10" type="dt"/>
          </p:nvPr>
        </p:nvSpPr>
        <p:spPr>
          <a:xfrm>
            <a:off x="13716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4" name="Google Shape;144;p20"/>
          <p:cNvSpPr txBox="1"/>
          <p:nvPr>
            <p:ph idx="11" type="ftr"/>
          </p:nvPr>
        </p:nvSpPr>
        <p:spPr>
          <a:xfrm>
            <a:off x="35560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5" name="Google Shape;145;p20"/>
          <p:cNvSpPr txBox="1"/>
          <p:nvPr>
            <p:ph idx="12" type="sldNum"/>
          </p:nvPr>
        </p:nvSpPr>
        <p:spPr>
          <a:xfrm>
            <a:off x="67183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8" name="Google Shape;148;p21"/>
          <p:cNvSpPr txBox="1"/>
          <p:nvPr>
            <p:ph idx="1" type="body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32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–"/>
              <a:defRPr sz="28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2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–"/>
              <a:defRPr sz="20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20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20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20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20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2000"/>
            </a:lvl9pPr>
          </a:lstStyle>
          <a:p/>
        </p:txBody>
      </p:sp>
      <p:sp>
        <p:nvSpPr>
          <p:cNvPr id="149" name="Google Shape;149;p21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2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0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9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9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9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9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9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900"/>
            </a:lvl9pPr>
          </a:lstStyle>
          <a:p/>
        </p:txBody>
      </p:sp>
      <p:sp>
        <p:nvSpPr>
          <p:cNvPr id="150" name="Google Shape;150;p21"/>
          <p:cNvSpPr txBox="1"/>
          <p:nvPr>
            <p:ph idx="10" type="dt"/>
          </p:nvPr>
        </p:nvSpPr>
        <p:spPr>
          <a:xfrm>
            <a:off x="13716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51" name="Google Shape;151;p21"/>
          <p:cNvSpPr txBox="1"/>
          <p:nvPr>
            <p:ph idx="11" type="ftr"/>
          </p:nvPr>
        </p:nvSpPr>
        <p:spPr>
          <a:xfrm>
            <a:off x="35560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52" name="Google Shape;152;p21"/>
          <p:cNvSpPr txBox="1"/>
          <p:nvPr>
            <p:ph idx="12" type="sldNum"/>
          </p:nvPr>
        </p:nvSpPr>
        <p:spPr>
          <a:xfrm>
            <a:off x="67183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idx="10" type="dt"/>
          </p:nvPr>
        </p:nvSpPr>
        <p:spPr>
          <a:xfrm>
            <a:off x="13716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55" name="Google Shape;155;p22"/>
          <p:cNvSpPr txBox="1"/>
          <p:nvPr>
            <p:ph idx="11" type="ftr"/>
          </p:nvPr>
        </p:nvSpPr>
        <p:spPr>
          <a:xfrm>
            <a:off x="35560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56" name="Google Shape;156;p22"/>
          <p:cNvSpPr txBox="1"/>
          <p:nvPr>
            <p:ph idx="12" type="sldNum"/>
          </p:nvPr>
        </p:nvSpPr>
        <p:spPr>
          <a:xfrm>
            <a:off x="67183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59" name="Google Shape;159;p23"/>
          <p:cNvSpPr txBox="1"/>
          <p:nvPr>
            <p:ph idx="1" type="body"/>
          </p:nvPr>
        </p:nvSpPr>
        <p:spPr>
          <a:xfrm>
            <a:off x="457200" y="1151334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2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20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8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6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6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6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6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6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600"/>
            </a:lvl9pPr>
          </a:lstStyle>
          <a:p/>
        </p:txBody>
      </p:sp>
      <p:sp>
        <p:nvSpPr>
          <p:cNvPr id="160" name="Google Shape;160;p23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2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–"/>
              <a:defRPr sz="20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8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–"/>
              <a:defRPr sz="16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6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6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6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6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600"/>
            </a:lvl9pPr>
          </a:lstStyle>
          <a:p/>
        </p:txBody>
      </p:sp>
      <p:sp>
        <p:nvSpPr>
          <p:cNvPr id="161" name="Google Shape;161;p23"/>
          <p:cNvSpPr txBox="1"/>
          <p:nvPr>
            <p:ph idx="3" type="body"/>
          </p:nvPr>
        </p:nvSpPr>
        <p:spPr>
          <a:xfrm>
            <a:off x="4645025" y="1151334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2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20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8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6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6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6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6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6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b="1" sz="1600"/>
            </a:lvl9pPr>
          </a:lstStyle>
          <a:p/>
        </p:txBody>
      </p:sp>
      <p:sp>
        <p:nvSpPr>
          <p:cNvPr id="162" name="Google Shape;162;p23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2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–"/>
              <a:defRPr sz="20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•"/>
              <a:defRPr sz="18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–"/>
              <a:defRPr sz="16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6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6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6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6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»"/>
              <a:defRPr sz="1600"/>
            </a:lvl9pPr>
          </a:lstStyle>
          <a:p/>
        </p:txBody>
      </p:sp>
      <p:sp>
        <p:nvSpPr>
          <p:cNvPr id="163" name="Google Shape;163;p23"/>
          <p:cNvSpPr txBox="1"/>
          <p:nvPr>
            <p:ph idx="10" type="dt"/>
          </p:nvPr>
        </p:nvSpPr>
        <p:spPr>
          <a:xfrm>
            <a:off x="13716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64" name="Google Shape;164;p23"/>
          <p:cNvSpPr txBox="1"/>
          <p:nvPr>
            <p:ph idx="11" type="ftr"/>
          </p:nvPr>
        </p:nvSpPr>
        <p:spPr>
          <a:xfrm>
            <a:off x="35560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65" name="Google Shape;165;p23"/>
          <p:cNvSpPr txBox="1"/>
          <p:nvPr>
            <p:ph idx="12" type="sldNum"/>
          </p:nvPr>
        </p:nvSpPr>
        <p:spPr>
          <a:xfrm>
            <a:off x="67183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>
            <p:ph type="title"/>
          </p:nvPr>
        </p:nvSpPr>
        <p:spPr>
          <a:xfrm>
            <a:off x="722312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68" name="Google Shape;168;p24"/>
          <p:cNvSpPr txBox="1"/>
          <p:nvPr>
            <p:ph idx="1" type="body"/>
          </p:nvPr>
        </p:nvSpPr>
        <p:spPr>
          <a:xfrm>
            <a:off x="722312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20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8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6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omic Sans MS"/>
              <a:buNone/>
              <a:defRPr sz="1400"/>
            </a:lvl9pPr>
          </a:lstStyle>
          <a:p/>
        </p:txBody>
      </p:sp>
      <p:sp>
        <p:nvSpPr>
          <p:cNvPr id="169" name="Google Shape;169;p24"/>
          <p:cNvSpPr txBox="1"/>
          <p:nvPr>
            <p:ph idx="10" type="dt"/>
          </p:nvPr>
        </p:nvSpPr>
        <p:spPr>
          <a:xfrm>
            <a:off x="13716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70" name="Google Shape;170;p24"/>
          <p:cNvSpPr txBox="1"/>
          <p:nvPr>
            <p:ph idx="11" type="ftr"/>
          </p:nvPr>
        </p:nvSpPr>
        <p:spPr>
          <a:xfrm>
            <a:off x="35560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71" name="Google Shape;171;p24"/>
          <p:cNvSpPr txBox="1"/>
          <p:nvPr>
            <p:ph idx="12" type="sldNum"/>
          </p:nvPr>
        </p:nvSpPr>
        <p:spPr>
          <a:xfrm>
            <a:off x="67183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 rot="-2691865">
            <a:off x="7865637" y="-185726"/>
            <a:ext cx="986684" cy="1912128"/>
          </a:xfrm>
          <a:custGeom>
            <a:rect b="b" l="l" r="r" t="t"/>
            <a:pathLst>
              <a:path extrusionOk="0" h="3686" w="2903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" name="Google Shape;52;p13"/>
          <p:cNvSpPr txBox="1"/>
          <p:nvPr>
            <p:ph type="title"/>
          </p:nvPr>
        </p:nvSpPr>
        <p:spPr>
          <a:xfrm>
            <a:off x="685800" y="114300"/>
            <a:ext cx="6870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8890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8890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8890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8890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8890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8890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8890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8890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685800" y="1371600"/>
            <a:ext cx="7696200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  <a:defRPr b="0" i="0" sz="3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–"/>
              <a:defRPr b="0" i="0" sz="2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•"/>
              <a:defRPr b="0" i="0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–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Char char="»"/>
              <a:defRPr b="0" i="0" sz="2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13716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3556000" y="4686300"/>
            <a:ext cx="28956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6718300" y="4686300"/>
            <a:ext cx="190500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b="0" i="0" sz="1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/>
          <p:nvPr/>
        </p:nvSpPr>
        <p:spPr>
          <a:xfrm rot="-2691864">
            <a:off x="7953192" y="-157029"/>
            <a:ext cx="989382" cy="1923782"/>
          </a:xfrm>
          <a:custGeom>
            <a:rect b="b" l="l" r="r" t="t"/>
            <a:pathLst>
              <a:path extrusionOk="0" h="3703" w="2911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8" name="Google Shape;58;p13"/>
          <p:cNvSpPr/>
          <p:nvPr/>
        </p:nvSpPr>
        <p:spPr>
          <a:xfrm rot="-2691868">
            <a:off x="7908519" y="12555"/>
            <a:ext cx="870760" cy="1441743"/>
          </a:xfrm>
          <a:custGeom>
            <a:rect b="b" l="l" r="r" t="t"/>
            <a:pathLst>
              <a:path extrusionOk="0" h="2777" w="2561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7937" y="4155281"/>
            <a:ext cx="1784350" cy="934639"/>
            <a:chOff x="7937" y="5540375"/>
            <a:chExt cx="1784350" cy="1246186"/>
          </a:xfrm>
        </p:grpSpPr>
        <p:sp>
          <p:nvSpPr>
            <p:cNvPr id="60" name="Google Shape;60;p13"/>
            <p:cNvSpPr/>
            <p:nvPr/>
          </p:nvSpPr>
          <p:spPr>
            <a:xfrm>
              <a:off x="38100" y="5564187"/>
              <a:ext cx="1728788" cy="1030287"/>
            </a:xfrm>
            <a:custGeom>
              <a:rect b="b" l="l" r="r" t="t"/>
              <a:pathLst>
                <a:path extrusionOk="0" h="1298" w="2177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1622425" y="5686425"/>
              <a:ext cx="112711" cy="204786"/>
            </a:xfrm>
            <a:custGeom>
              <a:rect b="b" l="l" r="r" t="t"/>
              <a:pathLst>
                <a:path extrusionOk="0" h="258" w="143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31750" y="5991225"/>
              <a:ext cx="1257302" cy="650874"/>
            </a:xfrm>
            <a:custGeom>
              <a:rect b="b" l="l" r="r" t="t"/>
              <a:pathLst>
                <a:path extrusionOk="0" h="821" w="1586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204786" y="6045200"/>
              <a:ext cx="833436" cy="593725"/>
            </a:xfrm>
            <a:custGeom>
              <a:rect b="b" l="l" r="r" t="t"/>
              <a:pathLst>
                <a:path extrusionOk="0" h="747" w="1049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769937" y="5607050"/>
              <a:ext cx="214311" cy="192087"/>
            </a:xfrm>
            <a:custGeom>
              <a:rect b="b" l="l" r="r" t="t"/>
              <a:pathLst>
                <a:path extrusionOk="0" h="241" w="272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1017587" y="6608761"/>
              <a:ext cx="120650" cy="177800"/>
            </a:xfrm>
            <a:custGeom>
              <a:rect b="b" l="l" r="r" t="t"/>
              <a:pathLst>
                <a:path extrusionOk="0" h="224" w="152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800100" y="5726112"/>
              <a:ext cx="306387" cy="608012"/>
            </a:xfrm>
            <a:custGeom>
              <a:rect b="b" l="l" r="r" t="t"/>
              <a:pathLst>
                <a:path extrusionOk="0" h="764" w="386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1060450" y="5699125"/>
              <a:ext cx="577850" cy="276225"/>
            </a:xfrm>
            <a:custGeom>
              <a:rect b="b" l="l" r="r" t="t"/>
              <a:pathLst>
                <a:path extrusionOk="0" h="348" w="72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550862" y="5862637"/>
              <a:ext cx="247650" cy="106362"/>
            </a:xfrm>
            <a:custGeom>
              <a:rect b="b" l="l" r="r" t="t"/>
              <a:pathLst>
                <a:path extrusionOk="0" h="135" w="312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69" name="Google Shape;69;p13"/>
            <p:cNvGrpSpPr/>
            <p:nvPr/>
          </p:nvGrpSpPr>
          <p:grpSpPr>
            <a:xfrm>
              <a:off x="7937" y="5540375"/>
              <a:ext cx="1784350" cy="1238248"/>
              <a:chOff x="7937" y="5540375"/>
              <a:chExt cx="1784350" cy="1238248"/>
            </a:xfrm>
          </p:grpSpPr>
          <p:grpSp>
            <p:nvGrpSpPr>
              <p:cNvPr id="70" name="Google Shape;70;p13"/>
              <p:cNvGrpSpPr/>
              <p:nvPr/>
            </p:nvGrpSpPr>
            <p:grpSpPr>
              <a:xfrm>
                <a:off x="792162" y="5654675"/>
                <a:ext cx="869949" cy="1123948"/>
                <a:chOff x="792162" y="5654675"/>
                <a:chExt cx="869949" cy="1123948"/>
              </a:xfrm>
            </p:grpSpPr>
            <p:sp>
              <p:nvSpPr>
                <p:cNvPr id="71" name="Google Shape;71;p13"/>
                <p:cNvSpPr/>
                <p:nvPr/>
              </p:nvSpPr>
              <p:spPr>
                <a:xfrm>
                  <a:off x="792162" y="5694362"/>
                  <a:ext cx="249236" cy="138111"/>
                </a:xfrm>
                <a:custGeom>
                  <a:rect b="b" l="l" r="r" t="t"/>
                  <a:pathLst>
                    <a:path extrusionOk="0" h="175" w="313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2" name="Google Shape;72;p13"/>
                <p:cNvSpPr/>
                <p:nvPr/>
              </p:nvSpPr>
              <p:spPr>
                <a:xfrm>
                  <a:off x="1009650" y="6567486"/>
                  <a:ext cx="182561" cy="211137"/>
                </a:xfrm>
                <a:custGeom>
                  <a:rect b="b" l="l" r="r" t="t"/>
                  <a:pathLst>
                    <a:path extrusionOk="0" h="266" w="230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3" name="Google Shape;73;p13"/>
                <p:cNvSpPr/>
                <p:nvPr/>
              </p:nvSpPr>
              <p:spPr>
                <a:xfrm>
                  <a:off x="1593850" y="5654675"/>
                  <a:ext cx="68261" cy="185736"/>
                </a:xfrm>
                <a:custGeom>
                  <a:rect b="b" l="l" r="r" t="t"/>
                  <a:pathLst>
                    <a:path extrusionOk="0" h="234" w="87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  <p:sp>
            <p:nvSpPr>
              <p:cNvPr id="74" name="Google Shape;74;p13"/>
              <p:cNvSpPr/>
              <p:nvPr/>
            </p:nvSpPr>
            <p:spPr>
              <a:xfrm>
                <a:off x="120650" y="5924550"/>
                <a:ext cx="944563" cy="396875"/>
              </a:xfrm>
              <a:custGeom>
                <a:rect b="b" l="l" r="r" t="t"/>
                <a:pathLst>
                  <a:path extrusionOk="0" h="500" w="119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412750" y="6169025"/>
                <a:ext cx="387350" cy="234950"/>
              </a:xfrm>
              <a:custGeom>
                <a:rect b="b" l="l" r="r" t="t"/>
                <a:pathLst>
                  <a:path extrusionOk="0" h="296" w="489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896937" y="5842000"/>
                <a:ext cx="169862" cy="377826"/>
              </a:xfrm>
              <a:custGeom>
                <a:rect b="b" l="l" r="r" t="t"/>
                <a:pathLst>
                  <a:path extrusionOk="0" h="478" w="213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77" name="Google Shape;77;p13"/>
              <p:cNvGrpSpPr/>
              <p:nvPr/>
            </p:nvGrpSpPr>
            <p:grpSpPr>
              <a:xfrm>
                <a:off x="7937" y="5540375"/>
                <a:ext cx="1784350" cy="1076325"/>
                <a:chOff x="7937" y="5540375"/>
                <a:chExt cx="1784350" cy="1076325"/>
              </a:xfrm>
            </p:grpSpPr>
            <p:sp>
              <p:nvSpPr>
                <p:cNvPr id="78" name="Google Shape;78;p13"/>
                <p:cNvSpPr/>
                <p:nvPr/>
              </p:nvSpPr>
              <p:spPr>
                <a:xfrm>
                  <a:off x="1062037" y="6426200"/>
                  <a:ext cx="119061" cy="138112"/>
                </a:xfrm>
                <a:custGeom>
                  <a:rect b="b" l="l" r="r" t="t"/>
                  <a:pathLst>
                    <a:path extrusionOk="0" h="173" w="150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79" name="Google Shape;79;p13"/>
                <p:cNvSpPr/>
                <p:nvPr/>
              </p:nvSpPr>
              <p:spPr>
                <a:xfrm>
                  <a:off x="7937" y="5918200"/>
                  <a:ext cx="1336675" cy="698500"/>
                </a:xfrm>
                <a:custGeom>
                  <a:rect b="b" l="l" r="r" t="t"/>
                  <a:pathLst>
                    <a:path extrusionOk="0" h="880" w="1684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0" name="Google Shape;80;p13"/>
                <p:cNvSpPr/>
                <p:nvPr/>
              </p:nvSpPr>
              <p:spPr>
                <a:xfrm>
                  <a:off x="168275" y="5984875"/>
                  <a:ext cx="127000" cy="265112"/>
                </a:xfrm>
                <a:custGeom>
                  <a:rect b="b" l="l" r="r" t="t"/>
                  <a:pathLst>
                    <a:path extrusionOk="0" h="335" w="160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1" name="Google Shape;81;p13"/>
                <p:cNvSpPr/>
                <p:nvPr/>
              </p:nvSpPr>
              <p:spPr>
                <a:xfrm>
                  <a:off x="712787" y="5540375"/>
                  <a:ext cx="511173" cy="942975"/>
                </a:xfrm>
                <a:custGeom>
                  <a:rect b="b" l="l" r="r" t="t"/>
                  <a:pathLst>
                    <a:path extrusionOk="0" h="1188" w="642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2" name="Google Shape;82;p13"/>
                <p:cNvSpPr/>
                <p:nvPr/>
              </p:nvSpPr>
              <p:spPr>
                <a:xfrm>
                  <a:off x="917575" y="5794375"/>
                  <a:ext cx="152400" cy="400050"/>
                </a:xfrm>
                <a:custGeom>
                  <a:rect b="b" l="l" r="r" t="t"/>
                  <a:pathLst>
                    <a:path extrusionOk="0" h="504" w="192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3" name="Google Shape;83;p13"/>
                <p:cNvSpPr/>
                <p:nvPr/>
              </p:nvSpPr>
              <p:spPr>
                <a:xfrm>
                  <a:off x="520700" y="5762625"/>
                  <a:ext cx="309561" cy="214312"/>
                </a:xfrm>
                <a:custGeom>
                  <a:rect b="b" l="l" r="r" t="t"/>
                  <a:pathLst>
                    <a:path extrusionOk="0" h="269" w="390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4" name="Google Shape;84;p13"/>
                <p:cNvSpPr/>
                <p:nvPr/>
              </p:nvSpPr>
              <p:spPr>
                <a:xfrm>
                  <a:off x="1044575" y="5616575"/>
                  <a:ext cx="747712" cy="336550"/>
                </a:xfrm>
                <a:custGeom>
                  <a:rect b="b" l="l" r="r" t="t"/>
                  <a:pathLst>
                    <a:path extrusionOk="0" h="424" w="941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85" name="Google Shape;85;p13"/>
                <p:cNvSpPr/>
                <p:nvPr/>
              </p:nvSpPr>
              <p:spPr>
                <a:xfrm>
                  <a:off x="1138237" y="5724525"/>
                  <a:ext cx="388936" cy="136525"/>
                </a:xfrm>
                <a:custGeom>
                  <a:rect b="b" l="l" r="r" t="t"/>
                  <a:pathLst>
                    <a:path extrusionOk="0" h="173" w="488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</p:grpSp>
      <p:grpSp>
        <p:nvGrpSpPr>
          <p:cNvPr id="86" name="Google Shape;86;p13"/>
          <p:cNvGrpSpPr/>
          <p:nvPr/>
        </p:nvGrpSpPr>
        <p:grpSpPr>
          <a:xfrm>
            <a:off x="8680449" y="1587102"/>
            <a:ext cx="385762" cy="3231358"/>
            <a:chOff x="8680449" y="2116136"/>
            <a:chExt cx="385762" cy="4308477"/>
          </a:xfrm>
        </p:grpSpPr>
        <p:sp>
          <p:nvSpPr>
            <p:cNvPr id="87" name="Google Shape;87;p13"/>
            <p:cNvSpPr/>
            <p:nvPr/>
          </p:nvSpPr>
          <p:spPr>
            <a:xfrm flipH="1">
              <a:off x="8680449" y="4159250"/>
              <a:ext cx="325437" cy="2265363"/>
            </a:xfrm>
            <a:custGeom>
              <a:rect b="b" l="l" r="r" t="t"/>
              <a:pathLst>
                <a:path extrusionOk="0" h="3266" w="772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 flipH="1">
              <a:off x="8740774" y="2116136"/>
              <a:ext cx="325437" cy="2592388"/>
            </a:xfrm>
            <a:custGeom>
              <a:rect b="b" l="l" r="r" t="t"/>
              <a:pathLst>
                <a:path extrusionOk="0" h="3266" w="772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89" name="Google Shape;89;p13"/>
          <p:cNvGrpSpPr/>
          <p:nvPr/>
        </p:nvGrpSpPr>
        <p:grpSpPr>
          <a:xfrm>
            <a:off x="7171101" y="-64413"/>
            <a:ext cx="2428140" cy="1683787"/>
            <a:chOff x="7171101" y="-85884"/>
            <a:chExt cx="2428140" cy="2245050"/>
          </a:xfrm>
        </p:grpSpPr>
        <p:grpSp>
          <p:nvGrpSpPr>
            <p:cNvPr id="90" name="Google Shape;90;p13"/>
            <p:cNvGrpSpPr/>
            <p:nvPr/>
          </p:nvGrpSpPr>
          <p:grpSpPr>
            <a:xfrm>
              <a:off x="7171101" y="-85884"/>
              <a:ext cx="2428140" cy="2245050"/>
              <a:chOff x="7171101" y="-85884"/>
              <a:chExt cx="2428140" cy="2245050"/>
            </a:xfrm>
          </p:grpSpPr>
          <p:sp>
            <p:nvSpPr>
              <p:cNvPr id="91" name="Google Shape;91;p13"/>
              <p:cNvSpPr/>
              <p:nvPr/>
            </p:nvSpPr>
            <p:spPr>
              <a:xfrm rot="-3180002">
                <a:off x="8620125" y="1724023"/>
                <a:ext cx="98425" cy="457199"/>
              </a:xfrm>
              <a:custGeom>
                <a:rect b="b" l="l" r="r" t="t"/>
                <a:pathLst>
                  <a:path extrusionOk="0" h="806" w="245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  <p:grpSp>
            <p:nvGrpSpPr>
              <p:cNvPr id="92" name="Google Shape;92;p13"/>
              <p:cNvGrpSpPr/>
              <p:nvPr/>
            </p:nvGrpSpPr>
            <p:grpSpPr>
              <a:xfrm>
                <a:off x="7171101" y="-85884"/>
                <a:ext cx="2428140" cy="2245050"/>
                <a:chOff x="7171101" y="-85884"/>
                <a:chExt cx="2428140" cy="2245050"/>
              </a:xfrm>
            </p:grpSpPr>
            <p:sp>
              <p:nvSpPr>
                <p:cNvPr id="93" name="Google Shape;93;p13"/>
                <p:cNvSpPr/>
                <p:nvPr/>
              </p:nvSpPr>
              <p:spPr>
                <a:xfrm rot="-3180001">
                  <a:off x="7883524" y="112711"/>
                  <a:ext cx="242886" cy="198436"/>
                </a:xfrm>
                <a:custGeom>
                  <a:rect b="b" l="l" r="r" t="t"/>
                  <a:pathLst>
                    <a:path extrusionOk="0" h="349" w="604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4" name="Google Shape;94;p13"/>
                <p:cNvSpPr/>
                <p:nvPr/>
              </p:nvSpPr>
              <p:spPr>
                <a:xfrm rot="-3179990">
                  <a:off x="8014492" y="526256"/>
                  <a:ext cx="427038" cy="695326"/>
                </a:xfrm>
                <a:custGeom>
                  <a:rect b="b" l="l" r="r" t="t"/>
                  <a:pathLst>
                    <a:path extrusionOk="0" h="1230" w="1064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5" name="Google Shape;95;p13"/>
                <p:cNvSpPr/>
                <p:nvPr/>
              </p:nvSpPr>
              <p:spPr>
                <a:xfrm rot="-3179998">
                  <a:off x="7712868" y="288132"/>
                  <a:ext cx="801686" cy="1425576"/>
                </a:xfrm>
                <a:custGeom>
                  <a:rect b="b" l="l" r="r" t="t"/>
                  <a:pathLst>
                    <a:path extrusionOk="0" h="2521" w="2002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6" name="Google Shape;96;p13"/>
                <p:cNvSpPr/>
                <p:nvPr/>
              </p:nvSpPr>
              <p:spPr>
                <a:xfrm rot="-3180002">
                  <a:off x="7783511" y="-30158"/>
                  <a:ext cx="1203320" cy="2133598"/>
                </a:xfrm>
                <a:custGeom>
                  <a:rect b="b" l="l" r="r" t="t"/>
                  <a:pathLst>
                    <a:path extrusionOk="0" h="3771" w="3007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7" name="Google Shape;97;p13"/>
                <p:cNvSpPr/>
                <p:nvPr/>
              </p:nvSpPr>
              <p:spPr>
                <a:xfrm rot="-3179993">
                  <a:off x="8409780" y="1423192"/>
                  <a:ext cx="268287" cy="193675"/>
                </a:xfrm>
                <a:custGeom>
                  <a:rect b="b" l="l" r="r" t="t"/>
                  <a:pathLst>
                    <a:path extrusionOk="0" h="342" w="673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8" name="Google Shape;98;p13"/>
                <p:cNvSpPr/>
                <p:nvPr/>
              </p:nvSpPr>
              <p:spPr>
                <a:xfrm rot="-3180011">
                  <a:off x="8339930" y="1278731"/>
                  <a:ext cx="287337" cy="228599"/>
                </a:xfrm>
                <a:custGeom>
                  <a:rect b="b" l="l" r="r" t="t"/>
                  <a:pathLst>
                    <a:path extrusionOk="0" h="403" w="716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99" name="Google Shape;99;p13"/>
                <p:cNvSpPr/>
                <p:nvPr/>
              </p:nvSpPr>
              <p:spPr>
                <a:xfrm rot="-3180000">
                  <a:off x="7913686" y="333375"/>
                  <a:ext cx="287335" cy="233362"/>
                </a:xfrm>
                <a:custGeom>
                  <a:rect b="b" l="l" r="r" t="t"/>
                  <a:pathLst>
                    <a:path extrusionOk="0" h="411" w="717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  <p:sp>
              <p:nvSpPr>
                <p:cNvPr id="100" name="Google Shape;100;p13"/>
                <p:cNvSpPr/>
                <p:nvPr/>
              </p:nvSpPr>
              <p:spPr>
                <a:xfrm rot="-3180005">
                  <a:off x="7855742" y="224630"/>
                  <a:ext cx="284162" cy="219075"/>
                </a:xfrm>
                <a:custGeom>
                  <a:rect b="b" l="l" r="r" t="t"/>
                  <a:pathLst>
                    <a:path extrusionOk="0" h="386" w="709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Font typeface="Arial"/>
                    <a:buNone/>
                  </a:pPr>
                  <a:r>
                    <a:t/>
                  </a:r>
                  <a:endParaRPr b="0" i="0" sz="1800" u="none" cap="none" strike="noStrike">
                    <a:solidFill>
                      <a:schemeClr val="dk1"/>
                    </a:solidFill>
                    <a:latin typeface="Comic Sans MS"/>
                    <a:ea typeface="Comic Sans MS"/>
                    <a:cs typeface="Comic Sans MS"/>
                    <a:sym typeface="Comic Sans MS"/>
                  </a:endParaRPr>
                </a:p>
              </p:txBody>
            </p:sp>
          </p:grpSp>
        </p:grpSp>
        <p:cxnSp>
          <p:nvCxnSpPr>
            <p:cNvPr id="101" name="Google Shape;101;p13"/>
            <p:cNvCxnSpPr/>
            <p:nvPr/>
          </p:nvCxnSpPr>
          <p:spPr>
            <a:xfrm>
              <a:off x="7731125" y="133350"/>
              <a:ext cx="66600" cy="152400"/>
            </a:xfrm>
            <a:prstGeom prst="straightConnector1">
              <a:avLst/>
            </a:prstGeom>
            <a:noFill/>
            <a:ln cap="flat" cmpd="sng" w="38100">
              <a:solidFill>
                <a:schemeClr val="accent2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lang="en" sz="4000">
                <a:latin typeface="Comic Sans MS"/>
                <a:ea typeface="Comic Sans MS"/>
                <a:cs typeface="Comic Sans MS"/>
                <a:sym typeface="Comic Sans MS"/>
              </a:rPr>
              <a:t>Les Détecteurs des Mensonges</a:t>
            </a:r>
            <a:br>
              <a:rPr b="1" lang="en" sz="4000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1" lang="en" sz="32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(Quelle phrase est fausse?)</a:t>
            </a:r>
            <a:endParaRPr sz="4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BCATML- avril 2022</a:t>
            </a:r>
            <a:endParaRPr b="1" sz="2400"/>
          </a:p>
        </p:txBody>
      </p:sp>
      <p:pic>
        <p:nvPicPr>
          <p:cNvPr id="178" name="Google Shape;178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08125" y="2354381"/>
            <a:ext cx="2943000" cy="252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4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249" name="Google Shape;249;p34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250" name="Google Shape;250;p34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251" name="Google Shape;251;p34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5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257" name="Google Shape;257;p35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258" name="Google Shape;258;p35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259" name="Google Shape;259;p35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6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265" name="Google Shape;265;p36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266" name="Google Shape;266;p36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267" name="Google Shape;267;p36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7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273" name="Google Shape;273;p37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274" name="Google Shape;274;p37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275" name="Google Shape;275;p37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8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281" name="Google Shape;281;p38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282" name="Google Shape;282;p38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283" name="Google Shape;283;p38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9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289" name="Google Shape;289;p39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290" name="Google Shape;290;p39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291" name="Google Shape;291;p39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0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297" name="Google Shape;297;p40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298" name="Google Shape;298;p40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299" name="Google Shape;299;p40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1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305" name="Google Shape;305;p41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306" name="Google Shape;306;p41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307" name="Google Shape;307;p41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2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313" name="Google Shape;313;p42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314" name="Google Shape;314;p42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315" name="Google Shape;315;p42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3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321" name="Google Shape;321;p43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322" name="Google Shape;322;p43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323" name="Google Shape;323;p43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/>
          <p:nvPr>
            <p:ph type="title"/>
          </p:nvPr>
        </p:nvSpPr>
        <p:spPr>
          <a:xfrm>
            <a:off x="685800" y="114300"/>
            <a:ext cx="68706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0" lang="en" sz="4400" u="sng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 Détecteur des Mensonges</a:t>
            </a:r>
            <a:endParaRPr/>
          </a:p>
        </p:txBody>
      </p:sp>
      <p:sp>
        <p:nvSpPr>
          <p:cNvPr id="184" name="Google Shape;184;p26"/>
          <p:cNvSpPr txBox="1"/>
          <p:nvPr>
            <p:ph idx="1" type="body"/>
          </p:nvPr>
        </p:nvSpPr>
        <p:spPr>
          <a:xfrm>
            <a:off x="108050" y="1257300"/>
            <a:ext cx="8655000" cy="32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t/>
            </a:r>
            <a:endParaRPr b="1" i="0" sz="32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b="0" i="0" lang="en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)  Ecrivez 3 phrases </a:t>
            </a:r>
            <a:r>
              <a:rPr lang="en" sz="2400"/>
              <a:t>personnelles </a:t>
            </a:r>
            <a:r>
              <a:rPr b="0" i="0" lang="en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 exemple</a:t>
            </a:r>
            <a:r>
              <a:rPr lang="en" sz="2400"/>
              <a:t>……</a:t>
            </a:r>
            <a:endParaRPr sz="2400"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1" lang="en" sz="2400"/>
              <a:t>J’ai…./Je n’ai pas…./J’aime.../Je n’aime pas...</a:t>
            </a:r>
            <a:endParaRPr b="1" i="1" sz="2400"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0" lang="en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b="0" i="0" lang="en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)  Faites certain que </a:t>
            </a:r>
            <a:r>
              <a:rPr b="0" i="0" lang="en" sz="2400" u="none" cap="none" strike="noStrik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DEUX</a:t>
            </a:r>
            <a:r>
              <a:rPr b="0" i="0" lang="en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ces phrases sont </a:t>
            </a:r>
            <a:r>
              <a:rPr b="0" i="0" lang="en" sz="2400" u="none" cap="none" strike="noStrike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vraies</a:t>
            </a:r>
            <a:r>
              <a:rPr b="0" i="0" lang="en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et </a:t>
            </a:r>
            <a:r>
              <a:rPr b="0" i="0" lang="en" sz="2400" u="none" cap="none" strike="noStrik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UNE</a:t>
            </a:r>
            <a:r>
              <a:rPr lang="en" sz="2400"/>
              <a:t> </a:t>
            </a:r>
            <a:r>
              <a:rPr b="0" i="0" lang="en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phrase est </a:t>
            </a:r>
            <a:r>
              <a:rPr b="0" i="0" lang="en" sz="2400" u="none" cap="none" strike="noStrike">
                <a:solidFill>
                  <a:schemeClr val="folHlink"/>
                </a:solidFill>
                <a:latin typeface="Comic Sans MS"/>
                <a:ea typeface="Comic Sans MS"/>
                <a:cs typeface="Comic Sans MS"/>
                <a:sym typeface="Comic Sans MS"/>
              </a:rPr>
              <a:t>fausse</a:t>
            </a:r>
            <a:r>
              <a:rPr b="0" i="0" lang="en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!</a:t>
            </a:r>
            <a:endParaRPr b="0" i="0" sz="24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 sz="2400"/>
              <a:t>3)  Enregistrez chaque phrase avec MOTE</a:t>
            </a:r>
            <a:endParaRPr sz="2400"/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lang="en" sz="2400"/>
              <a:t>4</a:t>
            </a:r>
            <a:r>
              <a:rPr b="0" i="0" lang="en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)  Trouvez </a:t>
            </a:r>
            <a:r>
              <a:rPr lang="en" sz="2400"/>
              <a:t>une </a:t>
            </a:r>
            <a:r>
              <a:rPr b="0" i="0" lang="en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image corresp</a:t>
            </a:r>
            <a:r>
              <a:rPr lang="en" sz="2400"/>
              <a:t>ondantes pour chaque phrase</a:t>
            </a:r>
            <a:r>
              <a:rPr b="0" i="0" lang="en" sz="2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8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4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329" name="Google Shape;329;p44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330" name="Google Shape;330;p44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331" name="Google Shape;331;p44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5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337" name="Google Shape;337;p45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338" name="Google Shape;338;p45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339" name="Google Shape;339;p45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6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345" name="Google Shape;345;p46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346" name="Google Shape;346;p46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347" name="Google Shape;347;p46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7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353" name="Google Shape;353;p47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354" name="Google Shape;354;p47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355" name="Google Shape;355;p47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8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361" name="Google Shape;361;p48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362" name="Google Shape;362;p48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363" name="Google Shape;363;p48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49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369" name="Google Shape;369;p49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370" name="Google Shape;370;p49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371" name="Google Shape;371;p49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50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377" name="Google Shape;377;p50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378" name="Google Shape;378;p50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379" name="Google Shape;379;p50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51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385" name="Google Shape;385;p51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386" name="Google Shape;386;p51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387" name="Google Shape;387;p51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52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393" name="Google Shape;393;p52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394" name="Google Shape;394;p52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395" name="Google Shape;395;p52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/>
          <p:nvPr>
            <p:ph type="title"/>
          </p:nvPr>
        </p:nvSpPr>
        <p:spPr>
          <a:xfrm>
            <a:off x="385750" y="7356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190" name="Google Shape;190;p27"/>
          <p:cNvSpPr txBox="1"/>
          <p:nvPr>
            <p:ph idx="1" type="body"/>
          </p:nvPr>
        </p:nvSpPr>
        <p:spPr>
          <a:xfrm>
            <a:off x="32100" y="1496788"/>
            <a:ext cx="9079800" cy="21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238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omic Sans MS"/>
              <a:buChar char="•"/>
            </a:pPr>
            <a:r>
              <a:rPr b="1" i="1" lang="en" sz="33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J</a:t>
            </a:r>
            <a:r>
              <a:rPr b="1" i="1" lang="en" sz="3300"/>
              <a:t>’aime beaucoup jouer de la guitare.</a:t>
            </a:r>
            <a:endParaRPr b="1" i="1" sz="3300"/>
          </a:p>
          <a:p>
            <a:pPr indent="-3238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omic Sans MS"/>
              <a:buChar char="•"/>
            </a:pPr>
            <a:r>
              <a:rPr b="1" i="1" lang="en" sz="3300"/>
              <a:t>2)  J’adore les Canadiens de </a:t>
            </a:r>
            <a:r>
              <a:rPr b="1" i="1" lang="en" sz="3300"/>
              <a:t>Montréal.</a:t>
            </a:r>
            <a:endParaRPr b="1" i="1" sz="33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300"/>
              <a:t>3) </a:t>
            </a:r>
            <a:r>
              <a:rPr b="1" i="1" lang="en" sz="33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J</a:t>
            </a:r>
            <a:r>
              <a:rPr b="1" i="1" lang="en" sz="3300"/>
              <a:t>’ai deux enfants.</a:t>
            </a:r>
            <a:r>
              <a:rPr b="1" i="1" lang="en" sz="3600"/>
              <a:t> </a:t>
            </a:r>
            <a:endParaRPr/>
          </a:p>
        </p:txBody>
      </p:sp>
      <p:sp>
        <p:nvSpPr>
          <p:cNvPr id="191" name="Google Shape;191;p27"/>
          <p:cNvSpPr/>
          <p:nvPr/>
        </p:nvSpPr>
        <p:spPr>
          <a:xfrm>
            <a:off x="5829500" y="4070025"/>
            <a:ext cx="2754000" cy="8769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192" name="Google Shape;192;p27"/>
          <p:cNvSpPr txBox="1"/>
          <p:nvPr/>
        </p:nvSpPr>
        <p:spPr>
          <a:xfrm>
            <a:off x="64275" y="64300"/>
            <a:ext cx="2754000" cy="4770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Comic Sans MS"/>
                <a:ea typeface="Comic Sans MS"/>
                <a:cs typeface="Comic Sans MS"/>
                <a:sym typeface="Comic Sans MS"/>
              </a:rPr>
              <a:t>Nom:__Glenn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93" name="Google Shape;19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3125" y="3842000"/>
            <a:ext cx="1104925" cy="110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8055" y="3883750"/>
            <a:ext cx="828676" cy="11049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00475" y="3807988"/>
            <a:ext cx="1675274" cy="1256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8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201" name="Google Shape;201;p28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202" name="Google Shape;202;p28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203" name="Google Shape;203;p28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9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209" name="Google Shape;209;p29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210" name="Google Shape;210;p29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211" name="Google Shape;211;p29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0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217" name="Google Shape;217;p30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218" name="Google Shape;218;p30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219" name="Google Shape;219;p30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1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225" name="Google Shape;225;p31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226" name="Google Shape;226;p31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227" name="Google Shape;227;p31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2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233" name="Google Shape;233;p32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234" name="Google Shape;234;p32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235" name="Google Shape;235;p32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3"/>
          <p:cNvSpPr txBox="1"/>
          <p:nvPr>
            <p:ph type="title"/>
          </p:nvPr>
        </p:nvSpPr>
        <p:spPr>
          <a:xfrm>
            <a:off x="621500" y="586575"/>
            <a:ext cx="6870600" cy="625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"/>
              <a:t>Voici mes Phrases </a:t>
            </a:r>
            <a:endParaRPr/>
          </a:p>
        </p:txBody>
      </p:sp>
      <p:sp>
        <p:nvSpPr>
          <p:cNvPr id="241" name="Google Shape;241;p33"/>
          <p:cNvSpPr txBox="1"/>
          <p:nvPr>
            <p:ph idx="1" type="body"/>
          </p:nvPr>
        </p:nvSpPr>
        <p:spPr>
          <a:xfrm>
            <a:off x="64300" y="1360875"/>
            <a:ext cx="88512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1)  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2)</a:t>
            </a:r>
            <a:endParaRPr b="1" i="1" sz="3600"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omic Sans MS"/>
              <a:buChar char="•"/>
            </a:pPr>
            <a:r>
              <a:rPr b="1" i="1" lang="en" sz="3600"/>
              <a:t>3) </a:t>
            </a:r>
            <a:r>
              <a:rPr b="1" i="1" lang="en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242" name="Google Shape;242;p33"/>
          <p:cNvSpPr/>
          <p:nvPr/>
        </p:nvSpPr>
        <p:spPr>
          <a:xfrm>
            <a:off x="6825850" y="3857625"/>
            <a:ext cx="2217300" cy="1058100"/>
          </a:xfrm>
          <a:prstGeom prst="roundRect">
            <a:avLst>
              <a:gd fmla="val 16667" name="adj"/>
            </a:avLst>
          </a:prstGeom>
          <a:solidFill>
            <a:srgbClr val="FFFF00"/>
          </a:solidFill>
          <a:ln cap="flat" cmpd="sng" w="76200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Voici mon fichier MOTE</a:t>
            </a:r>
            <a:endParaRPr/>
          </a:p>
        </p:txBody>
      </p:sp>
      <p:sp>
        <p:nvSpPr>
          <p:cNvPr id="243" name="Google Shape;243;p33"/>
          <p:cNvSpPr txBox="1"/>
          <p:nvPr/>
        </p:nvSpPr>
        <p:spPr>
          <a:xfrm>
            <a:off x="246450" y="150025"/>
            <a:ext cx="3921900" cy="400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Nom:______________________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