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y="5143500" cx="9144000"/>
  <p:notesSz cx="6858000" cy="9144000"/>
  <p:embeddedFontLst>
    <p:embeddedFont>
      <p:font typeface="Roboto"/>
      <p:regular r:id="rId48"/>
      <p:bold r:id="rId49"/>
      <p:italic r:id="rId50"/>
      <p:boldItalic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41E088-19B0-4AE2-A4EB-4B80E004DAE3}">
  <a:tblStyle styleId="{CA41E088-19B0-4AE2-A4EB-4B80E004DA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font" Target="fonts/Roboto-regular.fntdata"/><Relationship Id="rId47" Type="http://schemas.openxmlformats.org/officeDocument/2006/relationships/slide" Target="slides/slide41.xml"/><Relationship Id="rId49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Roboto-boldItalic.fntdata"/><Relationship Id="rId50" Type="http://schemas.openxmlformats.org/officeDocument/2006/relationships/font" Target="fonts/Robo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Carly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Darcy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Cameron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Jack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Jordan N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Jordan W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Amy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Chloe C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Hailey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Blake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Braden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Chloe K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Matthew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Jayda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Dariya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Jared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63636"/>
                </a:solidFill>
                <a:latin typeface="Roboto"/>
                <a:ea typeface="Roboto"/>
                <a:cs typeface="Roboto"/>
                <a:sym typeface="Roboto"/>
              </a:rPr>
              <a:t>Abigail</a:t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2809aca7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2809aca7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2809aca7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2809aca7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61e9ebf7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61e9ebf7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61e9ebf7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61e9ebf7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61e9ebf7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61e9ebf7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61e9ebf7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961e9ebf7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61e9ebf7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61e9ebf7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61e9ebf7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61e9ebf7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61e9ebf7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961e9ebf7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61e9ebf7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961e9ebf7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2809aca7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2809aca7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61e9ebf7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61e9ebf7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61e9ebf7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961e9ebf7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61e9ebf70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961e9ebf7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961e9ebf7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961e9ebf7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961e9ebf7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961e9ebf7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961e9ebf7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961e9ebf7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61e9ebf7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961e9ebf7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961e9ebf7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961e9ebf7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961e9ebf70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961e9ebf7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961e9ebf70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961e9ebf7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2809aca7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2809aca7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961e9ebf70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961e9ebf70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961e9ebf7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961e9ebf7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961e9ebf7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961e9ebf7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961e9ebf70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961e9ebf70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961e9ebf70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961e9ebf70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961e9ebf7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961e9ebf7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1ae68246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1ae68246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1ae682461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1ae68246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ae682461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1ae682461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1ae682461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1ae682461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2809aca7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2809aca7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1ae682461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1ae682461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1ae682461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1ae682461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2809aca7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2809aca7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2809aca7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2809aca7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2809aca7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2809aca7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2809aca7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2809aca7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2809aca7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2809aca7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36.xml"/><Relationship Id="rId11" Type="http://schemas.openxmlformats.org/officeDocument/2006/relationships/slide" Target="/ppt/slides/slide18.xml"/><Relationship Id="rId22" Type="http://schemas.openxmlformats.org/officeDocument/2006/relationships/slide" Target="/ppt/slides/slide40.xml"/><Relationship Id="rId10" Type="http://schemas.openxmlformats.org/officeDocument/2006/relationships/slide" Target="/ppt/slides/slide16.xml"/><Relationship Id="rId21" Type="http://schemas.openxmlformats.org/officeDocument/2006/relationships/slide" Target="/ppt/slides/slide38.xml"/><Relationship Id="rId13" Type="http://schemas.openxmlformats.org/officeDocument/2006/relationships/slide" Target="/ppt/slides/slide22.xml"/><Relationship Id="rId12" Type="http://schemas.openxmlformats.org/officeDocument/2006/relationships/slide" Target="/ppt/slides/slide20.xml"/><Relationship Id="rId2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4.xml"/><Relationship Id="rId9" Type="http://schemas.openxmlformats.org/officeDocument/2006/relationships/slide" Target="/ppt/slides/slide14.xml"/><Relationship Id="rId15" Type="http://schemas.openxmlformats.org/officeDocument/2006/relationships/slide" Target="/ppt/slides/slide26.xml"/><Relationship Id="rId14" Type="http://schemas.openxmlformats.org/officeDocument/2006/relationships/slide" Target="/ppt/slides/slide24.xml"/><Relationship Id="rId17" Type="http://schemas.openxmlformats.org/officeDocument/2006/relationships/slide" Target="/ppt/slides/slide30.xml"/><Relationship Id="rId16" Type="http://schemas.openxmlformats.org/officeDocument/2006/relationships/slide" Target="/ppt/slides/slide28.xml"/><Relationship Id="rId5" Type="http://schemas.openxmlformats.org/officeDocument/2006/relationships/slide" Target="/ppt/slides/slide6.xml"/><Relationship Id="rId19" Type="http://schemas.openxmlformats.org/officeDocument/2006/relationships/slide" Target="/ppt/slides/slide34.xml"/><Relationship Id="rId6" Type="http://schemas.openxmlformats.org/officeDocument/2006/relationships/slide" Target="/ppt/slides/slide8.xml"/><Relationship Id="rId18" Type="http://schemas.openxmlformats.org/officeDocument/2006/relationships/slide" Target="/ppt/slides/slide32.xml"/><Relationship Id="rId7" Type="http://schemas.openxmlformats.org/officeDocument/2006/relationships/slide" Target="/ppt/slides/slide10.xml"/><Relationship Id="rId8" Type="http://schemas.openxmlformats.org/officeDocument/2006/relationships/slide" Target="/ppt/slides/slide12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02625" y="106400"/>
            <a:ext cx="7264200" cy="81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Travail en groupe ou Individuel </a:t>
            </a:r>
            <a:endParaRPr sz="3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01675"/>
            <a:ext cx="8520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6363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238300" y="147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{CA41E088-19B0-4AE2-A4EB-4B80E004DAE3}</a:tableStyleId>
              </a:tblPr>
              <a:tblGrid>
                <a:gridCol w="1754200"/>
                <a:gridCol w="1754200"/>
                <a:gridCol w="1754200"/>
                <a:gridCol w="1965925"/>
                <a:gridCol w="1542475"/>
              </a:tblGrid>
              <a:tr h="8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3"/>
                        </a:rPr>
                        <a:t>1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4"/>
                        </a:rPr>
                        <a:t>2</a:t>
                      </a:r>
                      <a:endParaRPr b="1" sz="2400"/>
                    </a:p>
                  </a:txBody>
                  <a:tcPr marT="91425" marB="91425" marR="91425" marL="91425"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5"/>
                        </a:rPr>
                        <a:t>3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6"/>
                        </a:rPr>
                        <a:t>4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7"/>
                        </a:rPr>
                        <a:t>5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8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8"/>
                        </a:rPr>
                        <a:t>6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9"/>
                        </a:rPr>
                        <a:t>7</a:t>
                      </a:r>
                      <a:endParaRPr b="1" sz="2400"/>
                    </a:p>
                  </a:txBody>
                  <a:tcPr marT="91425" marB="91425" marR="91425" marL="91425"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0"/>
                        </a:rPr>
                        <a:t>8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1"/>
                        </a:rPr>
                        <a:t>9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2"/>
                        </a:rPr>
                        <a:t>10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8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3"/>
                        </a:rPr>
                        <a:t>11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4"/>
                        </a:rPr>
                        <a:t>12</a:t>
                      </a:r>
                      <a:endParaRPr b="1" sz="2400"/>
                    </a:p>
                  </a:txBody>
                  <a:tcPr marT="91425" marB="91425" marR="91425" marL="91425"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5"/>
                        </a:rPr>
                        <a:t>13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6"/>
                        </a:rPr>
                        <a:t>14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7"/>
                        </a:rPr>
                        <a:t>15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810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8"/>
                        </a:rPr>
                        <a:t>16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19"/>
                        </a:rPr>
                        <a:t>17</a:t>
                      </a:r>
                      <a:endParaRPr b="1" sz="2400"/>
                    </a:p>
                  </a:txBody>
                  <a:tcPr marT="91425" marB="91425" marR="91425" marL="91425">
                    <a:lnR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20"/>
                        </a:rPr>
                        <a:t>18</a:t>
                      </a:r>
                      <a:endParaRPr b="1" sz="2400"/>
                    </a:p>
                  </a:txBody>
                  <a:tcPr marT="91425" marB="91425" marR="91425" marL="91425">
                    <a:lnL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21"/>
                        </a:rPr>
                        <a:t>19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 u="sng">
                          <a:solidFill>
                            <a:schemeClr val="hlink"/>
                          </a:solidFill>
                          <a:hlinkClick action="ppaction://hlinksldjump" r:id="rId22"/>
                        </a:rPr>
                        <a:t>20</a:t>
                      </a:r>
                      <a:endParaRPr b="1" sz="24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id="57" name="Google Shape;57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670773" y="60500"/>
            <a:ext cx="2015676" cy="150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pic>
        <p:nvPicPr>
          <p:cNvPr id="119" name="Google Shape;119;p22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r>
              <a:rPr lang="en"/>
              <a:t>                                                 </a:t>
            </a:r>
            <a:r>
              <a:rPr lang="en"/>
              <a:t>(..diapo 2)</a:t>
            </a:r>
            <a:endParaRPr/>
          </a:p>
        </p:txBody>
      </p:sp>
      <p:pic>
        <p:nvPicPr>
          <p:cNvPr id="126" name="Google Shape;126;p23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957650"/>
            <a:ext cx="852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/>
          </a:p>
        </p:txBody>
      </p:sp>
      <p:pic>
        <p:nvPicPr>
          <p:cNvPr id="133" name="Google Shape;133;p24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113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r>
              <a:rPr lang="en"/>
              <a:t>                                            (..diapo 2)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883000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r>
              <a:rPr lang="en"/>
              <a:t>                                            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47" name="Google Shape;147;p26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r>
              <a:rPr lang="en"/>
              <a:t>                                          (..diapo 2)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                                               </a:t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61" name="Google Shape;161;p28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r>
              <a:rPr lang="en"/>
              <a:t>                                               (..diapo 2)</a:t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68" name="Google Shape;168;p29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r>
              <a:rPr lang="en"/>
              <a:t>                                                  </a:t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942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75" name="Google Shape;175;p30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r>
              <a:rPr lang="en"/>
              <a:t>                                               (...diapo 2)                                                </a:t>
            </a:r>
            <a:endParaRPr/>
          </a:p>
        </p:txBody>
      </p:sp>
      <p:sp>
        <p:nvSpPr>
          <p:cNvPr id="181" name="Google Shape;18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2" name="Google Shape;182;p31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957650"/>
            <a:ext cx="852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/>
          </a:p>
        </p:txBody>
      </p:sp>
      <p:pic>
        <p:nvPicPr>
          <p:cNvPr id="64" name="Google Shape;64;p14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  <p:pic>
        <p:nvPicPr>
          <p:cNvPr id="188" name="Google Shape;188;p32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2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r>
              <a:rPr lang="en"/>
              <a:t>                                                (..diapo 2)</a:t>
            </a:r>
            <a:endParaRPr/>
          </a:p>
        </p:txBody>
      </p:sp>
      <p:pic>
        <p:nvPicPr>
          <p:cNvPr id="195" name="Google Shape;195;p33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</a:t>
            </a:r>
            <a:endParaRPr/>
          </a:p>
        </p:txBody>
      </p:sp>
      <p:sp>
        <p:nvSpPr>
          <p:cNvPr id="201" name="Google Shape;201;p34"/>
          <p:cNvSpPr txBox="1"/>
          <p:nvPr>
            <p:ph idx="1" type="body"/>
          </p:nvPr>
        </p:nvSpPr>
        <p:spPr>
          <a:xfrm>
            <a:off x="311700" y="957650"/>
            <a:ext cx="852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/>
          </a:p>
        </p:txBody>
      </p:sp>
      <p:pic>
        <p:nvPicPr>
          <p:cNvPr id="202" name="Google Shape;202;p34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/>
          <p:nvPr>
            <p:ph type="title"/>
          </p:nvPr>
        </p:nvSpPr>
        <p:spPr>
          <a:xfrm>
            <a:off x="311700" y="113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</a:t>
            </a:r>
            <a:r>
              <a:rPr lang="en"/>
              <a:t>                                             (..diapo 2)</a:t>
            </a:r>
            <a:endParaRPr/>
          </a:p>
        </p:txBody>
      </p:sp>
      <p:sp>
        <p:nvSpPr>
          <p:cNvPr id="208" name="Google Shape;208;p35"/>
          <p:cNvSpPr txBox="1"/>
          <p:nvPr>
            <p:ph idx="1" type="body"/>
          </p:nvPr>
        </p:nvSpPr>
        <p:spPr>
          <a:xfrm>
            <a:off x="311700" y="883000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9" name="Google Shape;209;p35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</a:t>
            </a:r>
            <a:r>
              <a:rPr lang="en"/>
              <a:t>                                           </a:t>
            </a:r>
            <a:endParaRPr/>
          </a:p>
        </p:txBody>
      </p:sp>
      <p:sp>
        <p:nvSpPr>
          <p:cNvPr id="215" name="Google Shape;215;p3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16" name="Google Shape;216;p36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</a:t>
            </a:r>
            <a:r>
              <a:rPr lang="en"/>
              <a:t>                                          (..diapo 2)</a:t>
            </a:r>
            <a:endParaRPr/>
          </a:p>
        </p:txBody>
      </p:sp>
      <p:sp>
        <p:nvSpPr>
          <p:cNvPr id="222" name="Google Shape;222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3" name="Google Shape;223;p37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</a:t>
            </a:r>
            <a:r>
              <a:rPr lang="en"/>
              <a:t>                                               </a:t>
            </a:r>
            <a:endParaRPr/>
          </a:p>
        </p:txBody>
      </p:sp>
      <p:sp>
        <p:nvSpPr>
          <p:cNvPr id="229" name="Google Shape;229;p3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30" name="Google Shape;230;p38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</a:t>
            </a:r>
            <a:r>
              <a:rPr lang="en"/>
              <a:t>                                                (..diapo 2)</a:t>
            </a:r>
            <a:endParaRPr/>
          </a:p>
        </p:txBody>
      </p:sp>
      <p:sp>
        <p:nvSpPr>
          <p:cNvPr id="236" name="Google Shape;236;p39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37" name="Google Shape;237;p39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</a:t>
            </a:r>
            <a:r>
              <a:rPr lang="en"/>
              <a:t> </a:t>
            </a:r>
            <a:r>
              <a:rPr lang="en"/>
              <a:t>                                                  </a:t>
            </a:r>
            <a:endParaRPr/>
          </a:p>
        </p:txBody>
      </p:sp>
      <p:sp>
        <p:nvSpPr>
          <p:cNvPr id="243" name="Google Shape;243;p40"/>
          <p:cNvSpPr txBox="1"/>
          <p:nvPr>
            <p:ph idx="1" type="body"/>
          </p:nvPr>
        </p:nvSpPr>
        <p:spPr>
          <a:xfrm>
            <a:off x="311700" y="942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44" name="Google Shape;244;p40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</a:t>
            </a:r>
            <a:r>
              <a:rPr lang="en"/>
              <a:t>                                             (...diapo 2)                                                </a:t>
            </a:r>
            <a:endParaRPr/>
          </a:p>
        </p:txBody>
      </p:sp>
      <p:sp>
        <p:nvSpPr>
          <p:cNvPr id="250" name="Google Shape;250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51" name="Google Shape;251;p41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113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r>
              <a:rPr lang="en"/>
              <a:t>                                              (..diapo 2)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883000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2"/>
          <p:cNvSpPr txBox="1"/>
          <p:nvPr>
            <p:ph type="title"/>
          </p:nvPr>
        </p:nvSpPr>
        <p:spPr>
          <a:xfrm>
            <a:off x="815275" y="426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15</a:t>
            </a:r>
            <a:r>
              <a:rPr lang="en"/>
              <a:t> </a:t>
            </a:r>
            <a:endParaRPr/>
          </a:p>
        </p:txBody>
      </p:sp>
      <p:pic>
        <p:nvPicPr>
          <p:cNvPr id="257" name="Google Shape;257;p42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42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</a:t>
            </a:r>
            <a:r>
              <a:rPr lang="en"/>
              <a:t>                                              (..diapo 2)</a:t>
            </a:r>
            <a:endParaRPr/>
          </a:p>
        </p:txBody>
      </p:sp>
      <p:pic>
        <p:nvPicPr>
          <p:cNvPr id="264" name="Google Shape;264;p43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</a:t>
            </a:r>
            <a:endParaRPr/>
          </a:p>
        </p:txBody>
      </p:sp>
      <p:sp>
        <p:nvSpPr>
          <p:cNvPr id="270" name="Google Shape;270;p44"/>
          <p:cNvSpPr txBox="1"/>
          <p:nvPr>
            <p:ph idx="1" type="body"/>
          </p:nvPr>
        </p:nvSpPr>
        <p:spPr>
          <a:xfrm>
            <a:off x="311700" y="957650"/>
            <a:ext cx="852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/>
          </a:p>
        </p:txBody>
      </p:sp>
      <p:pic>
        <p:nvPicPr>
          <p:cNvPr id="271" name="Google Shape;271;p44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/>
          <p:nvPr>
            <p:ph type="title"/>
          </p:nvPr>
        </p:nvSpPr>
        <p:spPr>
          <a:xfrm>
            <a:off x="311700" y="113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</a:t>
            </a:r>
            <a:r>
              <a:rPr lang="en"/>
              <a:t>                                              (..diapo 2)</a:t>
            </a:r>
            <a:endParaRPr/>
          </a:p>
        </p:txBody>
      </p:sp>
      <p:sp>
        <p:nvSpPr>
          <p:cNvPr id="277" name="Google Shape;277;p45"/>
          <p:cNvSpPr txBox="1"/>
          <p:nvPr>
            <p:ph idx="1" type="body"/>
          </p:nvPr>
        </p:nvSpPr>
        <p:spPr>
          <a:xfrm>
            <a:off x="311700" y="883000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78" name="Google Shape;278;p45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6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</a:t>
            </a:r>
            <a:r>
              <a:rPr lang="en"/>
              <a:t>                                          </a:t>
            </a:r>
            <a:endParaRPr/>
          </a:p>
        </p:txBody>
      </p:sp>
      <p:sp>
        <p:nvSpPr>
          <p:cNvPr id="284" name="Google Shape;284;p4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85" name="Google Shape;285;p46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                                           </a:t>
            </a:r>
            <a:r>
              <a:rPr lang="en"/>
              <a:t>(..diapo 2)</a:t>
            </a:r>
            <a:endParaRPr/>
          </a:p>
        </p:txBody>
      </p:sp>
      <p:sp>
        <p:nvSpPr>
          <p:cNvPr id="291" name="Google Shape;291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2" name="Google Shape;292;p47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8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</a:t>
            </a:r>
            <a:r>
              <a:rPr lang="en"/>
              <a:t>                                          </a:t>
            </a:r>
            <a:endParaRPr/>
          </a:p>
        </p:txBody>
      </p:sp>
      <p:sp>
        <p:nvSpPr>
          <p:cNvPr id="298" name="Google Shape;298;p4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99" name="Google Shape;299;p48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</a:t>
            </a:r>
            <a:r>
              <a:rPr lang="en"/>
              <a:t>                                           (..diapo 2)</a:t>
            </a:r>
            <a:endParaRPr/>
          </a:p>
        </p:txBody>
      </p:sp>
      <p:sp>
        <p:nvSpPr>
          <p:cNvPr id="305" name="Google Shape;305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06" name="Google Shape;306;p49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</a:t>
            </a:r>
            <a:r>
              <a:rPr lang="en"/>
              <a:t>                                          </a:t>
            </a:r>
            <a:endParaRPr/>
          </a:p>
        </p:txBody>
      </p:sp>
      <p:sp>
        <p:nvSpPr>
          <p:cNvPr id="312" name="Google Shape;312;p50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313" name="Google Shape;313;p50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</a:t>
            </a:r>
            <a:r>
              <a:rPr lang="en"/>
              <a:t>                                           (..diapo 2)</a:t>
            </a:r>
            <a:endParaRPr/>
          </a:p>
        </p:txBody>
      </p:sp>
      <p:sp>
        <p:nvSpPr>
          <p:cNvPr id="319" name="Google Shape;319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20" name="Google Shape;320;p51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94800" y="37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                                           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8" name="Google Shape;78;p16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</a:t>
            </a:r>
            <a:endParaRPr/>
          </a:p>
        </p:txBody>
      </p:sp>
      <p:sp>
        <p:nvSpPr>
          <p:cNvPr id="326" name="Google Shape;326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27" name="Google Shape;327;p52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</a:t>
            </a:r>
            <a:endParaRPr/>
          </a:p>
        </p:txBody>
      </p:sp>
      <p:sp>
        <p:nvSpPr>
          <p:cNvPr id="333" name="Google Shape;333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34" name="Google Shape;334;p53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                                          (..diapo 2)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r>
              <a:rPr lang="en"/>
              <a:t>                                                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2" name="Google Shape;92;p18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r>
              <a:rPr lang="en"/>
              <a:t>                                               (..diapo 2)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9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9" name="Google Shape;99;p19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n"/>
              <a:t>                                                  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942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06" name="Google Shape;106;p20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n"/>
              <a:t>                                               (...diapo 2)                                                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1">
            <a:hlinkClick action="ppaction://hlinksldjump"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2400" y="441537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